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70" r:id="rId15"/>
    <p:sldId id="271" r:id="rId16"/>
    <p:sldId id="272" r:id="rId17"/>
    <p:sldId id="273" r:id="rId18"/>
    <p:sldId id="287" r:id="rId19"/>
    <p:sldId id="275" r:id="rId20"/>
    <p:sldId id="276" r:id="rId21"/>
    <p:sldId id="277" r:id="rId22"/>
    <p:sldId id="282" r:id="rId23"/>
    <p:sldId id="281" r:id="rId24"/>
    <p:sldId id="285" r:id="rId25"/>
    <p:sldId id="284" r:id="rId26"/>
    <p:sldId id="286" r:id="rId27"/>
    <p:sldId id="288"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47" d="100"/>
          <a:sy n="147" d="100"/>
        </p:scale>
        <p:origin x="208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82D5B46-353F-2CC0-E649-F8CB7687AA2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BA21011D-0413-B085-D70C-634B811244FB}"/>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73A4EDA6-A62A-1CCA-B0C7-E5D512BFBCF5}"/>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706C74B-6C27-03C0-3899-F5728FF647FF}"/>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2F10DFA2-7D26-9855-1A7D-E5F2D36E627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AEB04332-DA79-18DE-E4CF-6A0151CDF834}"/>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F935257-E264-4AAD-9278-E39C7C12E33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8931D8-EAB2-43DC-4A43-08858610709C}"/>
              </a:ext>
            </a:extLst>
          </p:cNvPr>
          <p:cNvSpPr>
            <a:spLocks noGrp="1" noChangeArrowheads="1"/>
          </p:cNvSpPr>
          <p:nvPr>
            <p:ph type="sldNum" sz="quarter" idx="5"/>
          </p:nvPr>
        </p:nvSpPr>
        <p:spPr>
          <a:ln/>
        </p:spPr>
        <p:txBody>
          <a:bodyPr/>
          <a:lstStyle/>
          <a:p>
            <a:fld id="{85C4A27A-827B-498E-A868-51381C3A5BF2}" type="slidenum">
              <a:rPr lang="en-US" altLang="en-US"/>
              <a:pPr/>
              <a:t>1</a:t>
            </a:fld>
            <a:endParaRPr lang="en-US" altLang="en-US"/>
          </a:p>
        </p:txBody>
      </p:sp>
      <p:sp>
        <p:nvSpPr>
          <p:cNvPr id="4098" name="Rectangle 2">
            <a:extLst>
              <a:ext uri="{FF2B5EF4-FFF2-40B4-BE49-F238E27FC236}">
                <a16:creationId xmlns:a16="http://schemas.microsoft.com/office/drawing/2014/main" id="{72A97174-664A-26B0-E0E6-D87C086A1039}"/>
              </a:ext>
            </a:extLst>
          </p:cNvPr>
          <p:cNvSpPr>
            <a:spLocks noChangeArrowheads="1" noTextEdit="1"/>
          </p:cNvSpPr>
          <p:nvPr>
            <p:ph type="sldImg"/>
          </p:nvPr>
        </p:nvSpPr>
        <p:spPr>
          <a:ln/>
        </p:spPr>
      </p:sp>
      <p:sp>
        <p:nvSpPr>
          <p:cNvPr id="4099" name="Rectangle 3">
            <a:extLst>
              <a:ext uri="{FF2B5EF4-FFF2-40B4-BE49-F238E27FC236}">
                <a16:creationId xmlns:a16="http://schemas.microsoft.com/office/drawing/2014/main" id="{3C93C766-1462-A69C-647C-025383A5955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DE582A-429F-19BE-A98C-77004147E4A3}"/>
              </a:ext>
            </a:extLst>
          </p:cNvPr>
          <p:cNvSpPr>
            <a:spLocks noGrp="1" noChangeArrowheads="1"/>
          </p:cNvSpPr>
          <p:nvPr>
            <p:ph type="sldNum" sz="quarter" idx="5"/>
          </p:nvPr>
        </p:nvSpPr>
        <p:spPr>
          <a:ln/>
        </p:spPr>
        <p:txBody>
          <a:bodyPr/>
          <a:lstStyle/>
          <a:p>
            <a:fld id="{354AEB73-3215-4490-B404-23306DFF135F}" type="slidenum">
              <a:rPr lang="en-US" altLang="en-US"/>
              <a:pPr/>
              <a:t>10</a:t>
            </a:fld>
            <a:endParaRPr lang="en-US" altLang="en-US"/>
          </a:p>
        </p:txBody>
      </p:sp>
      <p:sp>
        <p:nvSpPr>
          <p:cNvPr id="54274" name="Rectangle 2">
            <a:extLst>
              <a:ext uri="{FF2B5EF4-FFF2-40B4-BE49-F238E27FC236}">
                <a16:creationId xmlns:a16="http://schemas.microsoft.com/office/drawing/2014/main" id="{C1855813-9C62-6B57-9C86-C666FD4EEAEA}"/>
              </a:ext>
            </a:extLst>
          </p:cNvPr>
          <p:cNvSpPr>
            <a:spLocks noChangeArrowheads="1" noTextEdit="1"/>
          </p:cNvSpPr>
          <p:nvPr>
            <p:ph type="sldImg"/>
          </p:nvPr>
        </p:nvSpPr>
        <p:spPr>
          <a:ln/>
        </p:spPr>
      </p:sp>
      <p:sp>
        <p:nvSpPr>
          <p:cNvPr id="54275" name="Rectangle 3">
            <a:extLst>
              <a:ext uri="{FF2B5EF4-FFF2-40B4-BE49-F238E27FC236}">
                <a16:creationId xmlns:a16="http://schemas.microsoft.com/office/drawing/2014/main" id="{4152AEB2-D6C6-BC86-FB56-8E31FEA5F8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F853738-D00B-8C75-4613-3439F8CE8570}"/>
              </a:ext>
            </a:extLst>
          </p:cNvPr>
          <p:cNvSpPr>
            <a:spLocks noGrp="1" noChangeArrowheads="1"/>
          </p:cNvSpPr>
          <p:nvPr>
            <p:ph type="sldNum" sz="quarter" idx="5"/>
          </p:nvPr>
        </p:nvSpPr>
        <p:spPr>
          <a:ln/>
        </p:spPr>
        <p:txBody>
          <a:bodyPr/>
          <a:lstStyle/>
          <a:p>
            <a:fld id="{42028DF7-5642-40E9-BC89-0708D63681C9}" type="slidenum">
              <a:rPr lang="en-US" altLang="en-US"/>
              <a:pPr/>
              <a:t>11</a:t>
            </a:fld>
            <a:endParaRPr lang="en-US" altLang="en-US"/>
          </a:p>
        </p:txBody>
      </p:sp>
      <p:sp>
        <p:nvSpPr>
          <p:cNvPr id="55298" name="Rectangle 2">
            <a:extLst>
              <a:ext uri="{FF2B5EF4-FFF2-40B4-BE49-F238E27FC236}">
                <a16:creationId xmlns:a16="http://schemas.microsoft.com/office/drawing/2014/main" id="{8A2B2709-4EBB-D40A-E43E-92796ECEF4BB}"/>
              </a:ext>
            </a:extLst>
          </p:cNvPr>
          <p:cNvSpPr>
            <a:spLocks noChangeArrowheads="1" noTextEdit="1"/>
          </p:cNvSpPr>
          <p:nvPr>
            <p:ph type="sldImg"/>
          </p:nvPr>
        </p:nvSpPr>
        <p:spPr>
          <a:ln/>
        </p:spPr>
      </p:sp>
      <p:sp>
        <p:nvSpPr>
          <p:cNvPr id="55299" name="Rectangle 3">
            <a:extLst>
              <a:ext uri="{FF2B5EF4-FFF2-40B4-BE49-F238E27FC236}">
                <a16:creationId xmlns:a16="http://schemas.microsoft.com/office/drawing/2014/main" id="{8D8EF812-9BAA-AAE2-C03E-729D133DE20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FB038D-F651-B19F-D0A4-F7B18DE62D1C}"/>
              </a:ext>
            </a:extLst>
          </p:cNvPr>
          <p:cNvSpPr>
            <a:spLocks noGrp="1" noChangeArrowheads="1"/>
          </p:cNvSpPr>
          <p:nvPr>
            <p:ph type="sldNum" sz="quarter" idx="5"/>
          </p:nvPr>
        </p:nvSpPr>
        <p:spPr>
          <a:ln/>
        </p:spPr>
        <p:txBody>
          <a:bodyPr/>
          <a:lstStyle/>
          <a:p>
            <a:fld id="{6C6DF22D-7C25-4C38-A94C-C46D141EAC09}" type="slidenum">
              <a:rPr lang="en-US" altLang="en-US"/>
              <a:pPr/>
              <a:t>12</a:t>
            </a:fld>
            <a:endParaRPr lang="en-US" altLang="en-US"/>
          </a:p>
        </p:txBody>
      </p:sp>
      <p:sp>
        <p:nvSpPr>
          <p:cNvPr id="56322" name="Rectangle 2">
            <a:extLst>
              <a:ext uri="{FF2B5EF4-FFF2-40B4-BE49-F238E27FC236}">
                <a16:creationId xmlns:a16="http://schemas.microsoft.com/office/drawing/2014/main" id="{6ACC8908-AFB5-9CD8-93F8-7A79B62AF8C2}"/>
              </a:ext>
            </a:extLst>
          </p:cNvPr>
          <p:cNvSpPr>
            <a:spLocks noChangeArrowheads="1" noTextEdit="1"/>
          </p:cNvSpPr>
          <p:nvPr>
            <p:ph type="sldImg"/>
          </p:nvPr>
        </p:nvSpPr>
        <p:spPr>
          <a:ln/>
        </p:spPr>
      </p:sp>
      <p:sp>
        <p:nvSpPr>
          <p:cNvPr id="56323" name="Rectangle 3">
            <a:extLst>
              <a:ext uri="{FF2B5EF4-FFF2-40B4-BE49-F238E27FC236}">
                <a16:creationId xmlns:a16="http://schemas.microsoft.com/office/drawing/2014/main" id="{A3F5AFCC-E829-C193-EB95-056AFF25584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A56470-C5B0-CE3C-EFBD-B222D30DB4DB}"/>
              </a:ext>
            </a:extLst>
          </p:cNvPr>
          <p:cNvSpPr>
            <a:spLocks noGrp="1" noChangeArrowheads="1"/>
          </p:cNvSpPr>
          <p:nvPr>
            <p:ph type="sldNum" sz="quarter" idx="5"/>
          </p:nvPr>
        </p:nvSpPr>
        <p:spPr>
          <a:ln/>
        </p:spPr>
        <p:txBody>
          <a:bodyPr/>
          <a:lstStyle/>
          <a:p>
            <a:fld id="{5FBD4EF9-EEB2-4C2D-B648-2C8635653925}" type="slidenum">
              <a:rPr lang="en-US" altLang="en-US"/>
              <a:pPr/>
              <a:t>13</a:t>
            </a:fld>
            <a:endParaRPr lang="en-US" altLang="en-US"/>
          </a:p>
        </p:txBody>
      </p:sp>
      <p:sp>
        <p:nvSpPr>
          <p:cNvPr id="57346" name="Rectangle 2">
            <a:extLst>
              <a:ext uri="{FF2B5EF4-FFF2-40B4-BE49-F238E27FC236}">
                <a16:creationId xmlns:a16="http://schemas.microsoft.com/office/drawing/2014/main" id="{2AF32C52-459C-0B01-5CE6-C31CBFA36078}"/>
              </a:ext>
            </a:extLst>
          </p:cNvPr>
          <p:cNvSpPr>
            <a:spLocks noChangeArrowheads="1" noTextEdit="1"/>
          </p:cNvSpPr>
          <p:nvPr>
            <p:ph type="sldImg"/>
          </p:nvPr>
        </p:nvSpPr>
        <p:spPr>
          <a:ln/>
        </p:spPr>
      </p:sp>
      <p:sp>
        <p:nvSpPr>
          <p:cNvPr id="57347" name="Rectangle 3">
            <a:extLst>
              <a:ext uri="{FF2B5EF4-FFF2-40B4-BE49-F238E27FC236}">
                <a16:creationId xmlns:a16="http://schemas.microsoft.com/office/drawing/2014/main" id="{BB2E58F8-0C7B-0F50-7D4D-4E7ABEF7FD4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8B52E0-14DB-B663-87D8-6806A9E7F586}"/>
              </a:ext>
            </a:extLst>
          </p:cNvPr>
          <p:cNvSpPr>
            <a:spLocks noGrp="1" noChangeArrowheads="1"/>
          </p:cNvSpPr>
          <p:nvPr>
            <p:ph type="sldNum" sz="quarter" idx="5"/>
          </p:nvPr>
        </p:nvSpPr>
        <p:spPr>
          <a:ln/>
        </p:spPr>
        <p:txBody>
          <a:bodyPr/>
          <a:lstStyle/>
          <a:p>
            <a:fld id="{99F338BD-6A1B-4B4B-962E-FA562C8C4933}" type="slidenum">
              <a:rPr lang="en-US" altLang="en-US"/>
              <a:pPr/>
              <a:t>14</a:t>
            </a:fld>
            <a:endParaRPr lang="en-US" altLang="en-US"/>
          </a:p>
        </p:txBody>
      </p:sp>
      <p:sp>
        <p:nvSpPr>
          <p:cNvPr id="58370" name="Rectangle 2">
            <a:extLst>
              <a:ext uri="{FF2B5EF4-FFF2-40B4-BE49-F238E27FC236}">
                <a16:creationId xmlns:a16="http://schemas.microsoft.com/office/drawing/2014/main" id="{976C2DF2-76A6-EE88-A3C8-86D459DB6D35}"/>
              </a:ext>
            </a:extLst>
          </p:cNvPr>
          <p:cNvSpPr>
            <a:spLocks noChangeArrowheads="1" noTextEdit="1"/>
          </p:cNvSpPr>
          <p:nvPr>
            <p:ph type="sldImg"/>
          </p:nvPr>
        </p:nvSpPr>
        <p:spPr>
          <a:ln/>
        </p:spPr>
      </p:sp>
      <p:sp>
        <p:nvSpPr>
          <p:cNvPr id="58371" name="Rectangle 3">
            <a:extLst>
              <a:ext uri="{FF2B5EF4-FFF2-40B4-BE49-F238E27FC236}">
                <a16:creationId xmlns:a16="http://schemas.microsoft.com/office/drawing/2014/main" id="{49E01009-9B7A-E8B4-CCC8-F72E88B534F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E7CF56-2D09-5F8E-D500-A11ADD461B6F}"/>
              </a:ext>
            </a:extLst>
          </p:cNvPr>
          <p:cNvSpPr>
            <a:spLocks noGrp="1" noChangeArrowheads="1"/>
          </p:cNvSpPr>
          <p:nvPr>
            <p:ph type="sldNum" sz="quarter" idx="5"/>
          </p:nvPr>
        </p:nvSpPr>
        <p:spPr>
          <a:ln/>
        </p:spPr>
        <p:txBody>
          <a:bodyPr/>
          <a:lstStyle/>
          <a:p>
            <a:fld id="{392A880A-E92D-4804-ACAE-1A147B4AEEC9}" type="slidenum">
              <a:rPr lang="en-US" altLang="en-US"/>
              <a:pPr/>
              <a:t>15</a:t>
            </a:fld>
            <a:endParaRPr lang="en-US" altLang="en-US"/>
          </a:p>
        </p:txBody>
      </p:sp>
      <p:sp>
        <p:nvSpPr>
          <p:cNvPr id="59394" name="Rectangle 2">
            <a:extLst>
              <a:ext uri="{FF2B5EF4-FFF2-40B4-BE49-F238E27FC236}">
                <a16:creationId xmlns:a16="http://schemas.microsoft.com/office/drawing/2014/main" id="{662C1ADE-636A-E2DB-E2EF-110DA0295D0A}"/>
              </a:ext>
            </a:extLst>
          </p:cNvPr>
          <p:cNvSpPr>
            <a:spLocks noChangeArrowheads="1" noTextEdit="1"/>
          </p:cNvSpPr>
          <p:nvPr>
            <p:ph type="sldImg"/>
          </p:nvPr>
        </p:nvSpPr>
        <p:spPr>
          <a:ln/>
        </p:spPr>
      </p:sp>
      <p:sp>
        <p:nvSpPr>
          <p:cNvPr id="59395" name="Rectangle 3">
            <a:extLst>
              <a:ext uri="{FF2B5EF4-FFF2-40B4-BE49-F238E27FC236}">
                <a16:creationId xmlns:a16="http://schemas.microsoft.com/office/drawing/2014/main" id="{4E7C1996-E762-4F5C-F229-010FB16F859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5A3F9D-551D-AC18-0F07-EC44C9AD4B0E}"/>
              </a:ext>
            </a:extLst>
          </p:cNvPr>
          <p:cNvSpPr>
            <a:spLocks noGrp="1" noChangeArrowheads="1"/>
          </p:cNvSpPr>
          <p:nvPr>
            <p:ph type="sldNum" sz="quarter" idx="5"/>
          </p:nvPr>
        </p:nvSpPr>
        <p:spPr>
          <a:ln/>
        </p:spPr>
        <p:txBody>
          <a:bodyPr/>
          <a:lstStyle/>
          <a:p>
            <a:fld id="{499A53D8-6F91-4DED-8E8E-4A6EF40297B4}" type="slidenum">
              <a:rPr lang="en-US" altLang="en-US"/>
              <a:pPr/>
              <a:t>16</a:t>
            </a:fld>
            <a:endParaRPr lang="en-US" altLang="en-US"/>
          </a:p>
        </p:txBody>
      </p:sp>
      <p:sp>
        <p:nvSpPr>
          <p:cNvPr id="60418" name="Rectangle 2">
            <a:extLst>
              <a:ext uri="{FF2B5EF4-FFF2-40B4-BE49-F238E27FC236}">
                <a16:creationId xmlns:a16="http://schemas.microsoft.com/office/drawing/2014/main" id="{00C2E2C5-A882-F6CC-9F20-98ED77CDB530}"/>
              </a:ext>
            </a:extLst>
          </p:cNvPr>
          <p:cNvSpPr>
            <a:spLocks noChangeArrowheads="1" noTextEdit="1"/>
          </p:cNvSpPr>
          <p:nvPr>
            <p:ph type="sldImg"/>
          </p:nvPr>
        </p:nvSpPr>
        <p:spPr>
          <a:ln/>
        </p:spPr>
      </p:sp>
      <p:sp>
        <p:nvSpPr>
          <p:cNvPr id="60419" name="Rectangle 3">
            <a:extLst>
              <a:ext uri="{FF2B5EF4-FFF2-40B4-BE49-F238E27FC236}">
                <a16:creationId xmlns:a16="http://schemas.microsoft.com/office/drawing/2014/main" id="{2DFB9B30-CBB5-BE84-719E-512CE6EC6EC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7D3491-D219-B424-8C6F-8B2B50A2BCDF}"/>
              </a:ext>
            </a:extLst>
          </p:cNvPr>
          <p:cNvSpPr>
            <a:spLocks noGrp="1" noChangeArrowheads="1"/>
          </p:cNvSpPr>
          <p:nvPr>
            <p:ph type="sldNum" sz="quarter" idx="5"/>
          </p:nvPr>
        </p:nvSpPr>
        <p:spPr>
          <a:ln/>
        </p:spPr>
        <p:txBody>
          <a:bodyPr/>
          <a:lstStyle/>
          <a:p>
            <a:fld id="{3A381172-FC2D-40B2-8B91-36EE6E311A65}" type="slidenum">
              <a:rPr lang="en-US" altLang="en-US"/>
              <a:pPr/>
              <a:t>17</a:t>
            </a:fld>
            <a:endParaRPr lang="en-US" altLang="en-US"/>
          </a:p>
        </p:txBody>
      </p:sp>
      <p:sp>
        <p:nvSpPr>
          <p:cNvPr id="61442" name="Rectangle 2">
            <a:extLst>
              <a:ext uri="{FF2B5EF4-FFF2-40B4-BE49-F238E27FC236}">
                <a16:creationId xmlns:a16="http://schemas.microsoft.com/office/drawing/2014/main" id="{7F286CAC-C587-5B4E-6F43-149970DB8FC6}"/>
              </a:ext>
            </a:extLst>
          </p:cNvPr>
          <p:cNvSpPr>
            <a:spLocks noChangeArrowheads="1" noTextEdit="1"/>
          </p:cNvSpPr>
          <p:nvPr>
            <p:ph type="sldImg"/>
          </p:nvPr>
        </p:nvSpPr>
        <p:spPr>
          <a:ln/>
        </p:spPr>
      </p:sp>
      <p:sp>
        <p:nvSpPr>
          <p:cNvPr id="61443" name="Rectangle 3">
            <a:extLst>
              <a:ext uri="{FF2B5EF4-FFF2-40B4-BE49-F238E27FC236}">
                <a16:creationId xmlns:a16="http://schemas.microsoft.com/office/drawing/2014/main" id="{E20F2742-B92F-D667-6ADD-8A25874DF54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4A306B-5FB8-0EA8-DE4F-543B54BE1D3E}"/>
              </a:ext>
            </a:extLst>
          </p:cNvPr>
          <p:cNvSpPr>
            <a:spLocks noGrp="1" noChangeArrowheads="1"/>
          </p:cNvSpPr>
          <p:nvPr>
            <p:ph type="sldNum" sz="quarter" idx="5"/>
          </p:nvPr>
        </p:nvSpPr>
        <p:spPr>
          <a:ln/>
        </p:spPr>
        <p:txBody>
          <a:bodyPr/>
          <a:lstStyle/>
          <a:p>
            <a:fld id="{36BB915F-9F27-41CA-B5DB-248FF1DC8036}" type="slidenum">
              <a:rPr lang="en-US" altLang="en-US"/>
              <a:pPr/>
              <a:t>18</a:t>
            </a:fld>
            <a:endParaRPr lang="en-US" altLang="en-US"/>
          </a:p>
        </p:txBody>
      </p:sp>
      <p:sp>
        <p:nvSpPr>
          <p:cNvPr id="62466" name="Rectangle 2">
            <a:extLst>
              <a:ext uri="{FF2B5EF4-FFF2-40B4-BE49-F238E27FC236}">
                <a16:creationId xmlns:a16="http://schemas.microsoft.com/office/drawing/2014/main" id="{0A71C937-1F04-D19E-BAD1-3B4E818510C7}"/>
              </a:ext>
            </a:extLst>
          </p:cNvPr>
          <p:cNvSpPr>
            <a:spLocks noChangeArrowheads="1" noTextEdit="1"/>
          </p:cNvSpPr>
          <p:nvPr>
            <p:ph type="sldImg"/>
          </p:nvPr>
        </p:nvSpPr>
        <p:spPr>
          <a:ln/>
        </p:spPr>
      </p:sp>
      <p:sp>
        <p:nvSpPr>
          <p:cNvPr id="62467" name="Rectangle 3">
            <a:extLst>
              <a:ext uri="{FF2B5EF4-FFF2-40B4-BE49-F238E27FC236}">
                <a16:creationId xmlns:a16="http://schemas.microsoft.com/office/drawing/2014/main" id="{A567E724-9A9C-1181-B154-B92E512B1BA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19EF6E-44EA-7BD2-35F4-952389C9BF31}"/>
              </a:ext>
            </a:extLst>
          </p:cNvPr>
          <p:cNvSpPr>
            <a:spLocks noGrp="1" noChangeArrowheads="1"/>
          </p:cNvSpPr>
          <p:nvPr>
            <p:ph type="sldNum" sz="quarter" idx="5"/>
          </p:nvPr>
        </p:nvSpPr>
        <p:spPr>
          <a:ln/>
        </p:spPr>
        <p:txBody>
          <a:bodyPr/>
          <a:lstStyle/>
          <a:p>
            <a:fld id="{0B6340F9-BE3B-4E8C-91F6-4B90D1090B48}" type="slidenum">
              <a:rPr lang="en-US" altLang="en-US"/>
              <a:pPr/>
              <a:t>19</a:t>
            </a:fld>
            <a:endParaRPr lang="en-US" altLang="en-US"/>
          </a:p>
        </p:txBody>
      </p:sp>
      <p:sp>
        <p:nvSpPr>
          <p:cNvPr id="63490" name="Rectangle 2">
            <a:extLst>
              <a:ext uri="{FF2B5EF4-FFF2-40B4-BE49-F238E27FC236}">
                <a16:creationId xmlns:a16="http://schemas.microsoft.com/office/drawing/2014/main" id="{784535E3-3035-907F-270D-5142C40ECEEF}"/>
              </a:ext>
            </a:extLst>
          </p:cNvPr>
          <p:cNvSpPr>
            <a:spLocks noChangeArrowheads="1" noTextEdit="1"/>
          </p:cNvSpPr>
          <p:nvPr>
            <p:ph type="sldImg"/>
          </p:nvPr>
        </p:nvSpPr>
        <p:spPr>
          <a:ln/>
        </p:spPr>
      </p:sp>
      <p:sp>
        <p:nvSpPr>
          <p:cNvPr id="63491" name="Rectangle 3">
            <a:extLst>
              <a:ext uri="{FF2B5EF4-FFF2-40B4-BE49-F238E27FC236}">
                <a16:creationId xmlns:a16="http://schemas.microsoft.com/office/drawing/2014/main" id="{1A662A06-B145-F96D-267B-DF1666F4F28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C4B48B-2A84-993F-C02F-9E8DC520ABE0}"/>
              </a:ext>
            </a:extLst>
          </p:cNvPr>
          <p:cNvSpPr>
            <a:spLocks noGrp="1" noChangeArrowheads="1"/>
          </p:cNvSpPr>
          <p:nvPr>
            <p:ph type="sldNum" sz="quarter" idx="5"/>
          </p:nvPr>
        </p:nvSpPr>
        <p:spPr>
          <a:ln/>
        </p:spPr>
        <p:txBody>
          <a:bodyPr/>
          <a:lstStyle/>
          <a:p>
            <a:fld id="{457C0DF2-1856-4C02-892D-FBCB03772530}" type="slidenum">
              <a:rPr lang="en-US" altLang="en-US"/>
              <a:pPr/>
              <a:t>2</a:t>
            </a:fld>
            <a:endParaRPr lang="en-US" altLang="en-US"/>
          </a:p>
        </p:txBody>
      </p:sp>
      <p:sp>
        <p:nvSpPr>
          <p:cNvPr id="46082" name="Rectangle 2">
            <a:extLst>
              <a:ext uri="{FF2B5EF4-FFF2-40B4-BE49-F238E27FC236}">
                <a16:creationId xmlns:a16="http://schemas.microsoft.com/office/drawing/2014/main" id="{74E99630-8B9E-EF83-0166-F8C696A6D240}"/>
              </a:ext>
            </a:extLst>
          </p:cNvPr>
          <p:cNvSpPr>
            <a:spLocks noChangeArrowheads="1" noTextEdit="1"/>
          </p:cNvSpPr>
          <p:nvPr>
            <p:ph type="sldImg"/>
          </p:nvPr>
        </p:nvSpPr>
        <p:spPr>
          <a:ln/>
        </p:spPr>
      </p:sp>
      <p:sp>
        <p:nvSpPr>
          <p:cNvPr id="46083" name="Rectangle 3">
            <a:extLst>
              <a:ext uri="{FF2B5EF4-FFF2-40B4-BE49-F238E27FC236}">
                <a16:creationId xmlns:a16="http://schemas.microsoft.com/office/drawing/2014/main" id="{0E250032-EB33-3758-494A-208568A119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E7B666-7AAA-B109-7CFD-BF7F664348B5}"/>
              </a:ext>
            </a:extLst>
          </p:cNvPr>
          <p:cNvSpPr>
            <a:spLocks noGrp="1" noChangeArrowheads="1"/>
          </p:cNvSpPr>
          <p:nvPr>
            <p:ph type="sldNum" sz="quarter" idx="5"/>
          </p:nvPr>
        </p:nvSpPr>
        <p:spPr>
          <a:ln/>
        </p:spPr>
        <p:txBody>
          <a:bodyPr/>
          <a:lstStyle/>
          <a:p>
            <a:fld id="{35DFF513-EC93-4269-A142-6A71B216ADA8}" type="slidenum">
              <a:rPr lang="en-US" altLang="en-US"/>
              <a:pPr/>
              <a:t>20</a:t>
            </a:fld>
            <a:endParaRPr lang="en-US" altLang="en-US"/>
          </a:p>
        </p:txBody>
      </p:sp>
      <p:sp>
        <p:nvSpPr>
          <p:cNvPr id="64514" name="Rectangle 2">
            <a:extLst>
              <a:ext uri="{FF2B5EF4-FFF2-40B4-BE49-F238E27FC236}">
                <a16:creationId xmlns:a16="http://schemas.microsoft.com/office/drawing/2014/main" id="{1FC4D635-8E38-C538-715D-653B45A948C6}"/>
              </a:ext>
            </a:extLst>
          </p:cNvPr>
          <p:cNvSpPr>
            <a:spLocks noChangeArrowheads="1" noTextEdit="1"/>
          </p:cNvSpPr>
          <p:nvPr>
            <p:ph type="sldImg"/>
          </p:nvPr>
        </p:nvSpPr>
        <p:spPr>
          <a:ln/>
        </p:spPr>
      </p:sp>
      <p:sp>
        <p:nvSpPr>
          <p:cNvPr id="64515" name="Rectangle 3">
            <a:extLst>
              <a:ext uri="{FF2B5EF4-FFF2-40B4-BE49-F238E27FC236}">
                <a16:creationId xmlns:a16="http://schemas.microsoft.com/office/drawing/2014/main" id="{C9ECC15F-FC80-02BD-AF1F-720691A5185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6B9391D-5260-B33F-0A45-9086CE89D2E0}"/>
              </a:ext>
            </a:extLst>
          </p:cNvPr>
          <p:cNvSpPr>
            <a:spLocks noGrp="1" noChangeArrowheads="1"/>
          </p:cNvSpPr>
          <p:nvPr>
            <p:ph type="sldNum" sz="quarter" idx="5"/>
          </p:nvPr>
        </p:nvSpPr>
        <p:spPr>
          <a:ln/>
        </p:spPr>
        <p:txBody>
          <a:bodyPr/>
          <a:lstStyle/>
          <a:p>
            <a:fld id="{0623128F-B4C8-4C05-9D3C-2DEB38EC3206}" type="slidenum">
              <a:rPr lang="en-US" altLang="en-US"/>
              <a:pPr/>
              <a:t>21</a:t>
            </a:fld>
            <a:endParaRPr lang="en-US" altLang="en-US"/>
          </a:p>
        </p:txBody>
      </p:sp>
      <p:sp>
        <p:nvSpPr>
          <p:cNvPr id="65538" name="Rectangle 2">
            <a:extLst>
              <a:ext uri="{FF2B5EF4-FFF2-40B4-BE49-F238E27FC236}">
                <a16:creationId xmlns:a16="http://schemas.microsoft.com/office/drawing/2014/main" id="{29A3F7DC-F523-740D-1BCF-E868E089042F}"/>
              </a:ext>
            </a:extLst>
          </p:cNvPr>
          <p:cNvSpPr>
            <a:spLocks noChangeArrowheads="1" noTextEdit="1"/>
          </p:cNvSpPr>
          <p:nvPr>
            <p:ph type="sldImg"/>
          </p:nvPr>
        </p:nvSpPr>
        <p:spPr>
          <a:ln/>
        </p:spPr>
      </p:sp>
      <p:sp>
        <p:nvSpPr>
          <p:cNvPr id="65539" name="Rectangle 3">
            <a:extLst>
              <a:ext uri="{FF2B5EF4-FFF2-40B4-BE49-F238E27FC236}">
                <a16:creationId xmlns:a16="http://schemas.microsoft.com/office/drawing/2014/main" id="{DD68D849-39C9-4243-3FEF-BD8F394F3E3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35E4A1-3B0C-D920-77A1-2C505CCE7F28}"/>
              </a:ext>
            </a:extLst>
          </p:cNvPr>
          <p:cNvSpPr>
            <a:spLocks noGrp="1" noChangeArrowheads="1"/>
          </p:cNvSpPr>
          <p:nvPr>
            <p:ph type="sldNum" sz="quarter" idx="5"/>
          </p:nvPr>
        </p:nvSpPr>
        <p:spPr>
          <a:ln/>
        </p:spPr>
        <p:txBody>
          <a:bodyPr/>
          <a:lstStyle/>
          <a:p>
            <a:fld id="{11204619-4344-49FE-AF97-B38DDD89A237}" type="slidenum">
              <a:rPr lang="en-US" altLang="en-US"/>
              <a:pPr/>
              <a:t>22</a:t>
            </a:fld>
            <a:endParaRPr lang="en-US" altLang="en-US"/>
          </a:p>
        </p:txBody>
      </p:sp>
      <p:sp>
        <p:nvSpPr>
          <p:cNvPr id="66562" name="Rectangle 2">
            <a:extLst>
              <a:ext uri="{FF2B5EF4-FFF2-40B4-BE49-F238E27FC236}">
                <a16:creationId xmlns:a16="http://schemas.microsoft.com/office/drawing/2014/main" id="{788D6482-A234-0ADC-B5E9-92B4997CF60A}"/>
              </a:ext>
            </a:extLst>
          </p:cNvPr>
          <p:cNvSpPr>
            <a:spLocks noChangeArrowheads="1" noTextEdit="1"/>
          </p:cNvSpPr>
          <p:nvPr>
            <p:ph type="sldImg"/>
          </p:nvPr>
        </p:nvSpPr>
        <p:spPr>
          <a:ln/>
        </p:spPr>
      </p:sp>
      <p:sp>
        <p:nvSpPr>
          <p:cNvPr id="66563" name="Rectangle 3">
            <a:extLst>
              <a:ext uri="{FF2B5EF4-FFF2-40B4-BE49-F238E27FC236}">
                <a16:creationId xmlns:a16="http://schemas.microsoft.com/office/drawing/2014/main" id="{E0988EA9-3AB9-129B-19DD-C325CC8EAF7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E7E93DE-409C-448D-5E48-550F04795CDA}"/>
              </a:ext>
            </a:extLst>
          </p:cNvPr>
          <p:cNvSpPr>
            <a:spLocks noGrp="1" noChangeArrowheads="1"/>
          </p:cNvSpPr>
          <p:nvPr>
            <p:ph type="sldNum" sz="quarter" idx="5"/>
          </p:nvPr>
        </p:nvSpPr>
        <p:spPr>
          <a:ln/>
        </p:spPr>
        <p:txBody>
          <a:bodyPr/>
          <a:lstStyle/>
          <a:p>
            <a:fld id="{B06BE1CB-4CA9-414A-ADA0-C2551241D798}" type="slidenum">
              <a:rPr lang="en-US" altLang="en-US"/>
              <a:pPr/>
              <a:t>23</a:t>
            </a:fld>
            <a:endParaRPr lang="en-US" altLang="en-US"/>
          </a:p>
        </p:txBody>
      </p:sp>
      <p:sp>
        <p:nvSpPr>
          <p:cNvPr id="67586" name="Rectangle 2">
            <a:extLst>
              <a:ext uri="{FF2B5EF4-FFF2-40B4-BE49-F238E27FC236}">
                <a16:creationId xmlns:a16="http://schemas.microsoft.com/office/drawing/2014/main" id="{65ACCD96-412B-9562-A237-1AF4577C5DA4}"/>
              </a:ext>
            </a:extLst>
          </p:cNvPr>
          <p:cNvSpPr>
            <a:spLocks noChangeArrowheads="1" noTextEdit="1"/>
          </p:cNvSpPr>
          <p:nvPr>
            <p:ph type="sldImg"/>
          </p:nvPr>
        </p:nvSpPr>
        <p:spPr>
          <a:ln/>
        </p:spPr>
      </p:sp>
      <p:sp>
        <p:nvSpPr>
          <p:cNvPr id="67587" name="Rectangle 3">
            <a:extLst>
              <a:ext uri="{FF2B5EF4-FFF2-40B4-BE49-F238E27FC236}">
                <a16:creationId xmlns:a16="http://schemas.microsoft.com/office/drawing/2014/main" id="{EEBE8785-F287-C170-79DA-60023699A18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4E91DBD-0916-4362-B0E0-87C5A1A438F6}"/>
              </a:ext>
            </a:extLst>
          </p:cNvPr>
          <p:cNvSpPr>
            <a:spLocks noGrp="1" noChangeArrowheads="1"/>
          </p:cNvSpPr>
          <p:nvPr>
            <p:ph type="sldNum" sz="quarter" idx="5"/>
          </p:nvPr>
        </p:nvSpPr>
        <p:spPr>
          <a:ln/>
        </p:spPr>
        <p:txBody>
          <a:bodyPr/>
          <a:lstStyle/>
          <a:p>
            <a:fld id="{9F7336D6-A380-4822-9563-EE7952DB38CA}" type="slidenum">
              <a:rPr lang="en-US" altLang="en-US"/>
              <a:pPr/>
              <a:t>24</a:t>
            </a:fld>
            <a:endParaRPr lang="en-US" altLang="en-US"/>
          </a:p>
        </p:txBody>
      </p:sp>
      <p:sp>
        <p:nvSpPr>
          <p:cNvPr id="68610" name="Rectangle 2">
            <a:extLst>
              <a:ext uri="{FF2B5EF4-FFF2-40B4-BE49-F238E27FC236}">
                <a16:creationId xmlns:a16="http://schemas.microsoft.com/office/drawing/2014/main" id="{DEBD2752-BDA3-5F95-6D7D-962B91517A11}"/>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D8F713D5-93C9-0F07-5501-375FD737A21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01D9CC-A25D-A463-DC40-77EB1255EBFC}"/>
              </a:ext>
            </a:extLst>
          </p:cNvPr>
          <p:cNvSpPr>
            <a:spLocks noGrp="1" noChangeArrowheads="1"/>
          </p:cNvSpPr>
          <p:nvPr>
            <p:ph type="sldNum" sz="quarter" idx="5"/>
          </p:nvPr>
        </p:nvSpPr>
        <p:spPr>
          <a:ln/>
        </p:spPr>
        <p:txBody>
          <a:bodyPr/>
          <a:lstStyle/>
          <a:p>
            <a:fld id="{3EA706B3-8B16-44BE-8877-274ACBDA135B}" type="slidenum">
              <a:rPr lang="en-US" altLang="en-US"/>
              <a:pPr/>
              <a:t>25</a:t>
            </a:fld>
            <a:endParaRPr lang="en-US" altLang="en-US"/>
          </a:p>
        </p:txBody>
      </p:sp>
      <p:sp>
        <p:nvSpPr>
          <p:cNvPr id="69634" name="Rectangle 2">
            <a:extLst>
              <a:ext uri="{FF2B5EF4-FFF2-40B4-BE49-F238E27FC236}">
                <a16:creationId xmlns:a16="http://schemas.microsoft.com/office/drawing/2014/main" id="{F5EBEFE2-7087-7506-7A12-467197DF3552}"/>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521503D8-569A-5EDE-4C04-18F4DFD9347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5D6713-C020-4946-AC99-8022EA868F8A}"/>
              </a:ext>
            </a:extLst>
          </p:cNvPr>
          <p:cNvSpPr>
            <a:spLocks noGrp="1" noChangeArrowheads="1"/>
          </p:cNvSpPr>
          <p:nvPr>
            <p:ph type="sldNum" sz="quarter" idx="5"/>
          </p:nvPr>
        </p:nvSpPr>
        <p:spPr>
          <a:ln/>
        </p:spPr>
        <p:txBody>
          <a:bodyPr/>
          <a:lstStyle/>
          <a:p>
            <a:fld id="{09D3B12A-47D0-41EC-A63B-BC337677AF1A}" type="slidenum">
              <a:rPr lang="en-US" altLang="en-US"/>
              <a:pPr/>
              <a:t>26</a:t>
            </a:fld>
            <a:endParaRPr lang="en-US" altLang="en-US"/>
          </a:p>
        </p:txBody>
      </p:sp>
      <p:sp>
        <p:nvSpPr>
          <p:cNvPr id="70658" name="Rectangle 2">
            <a:extLst>
              <a:ext uri="{FF2B5EF4-FFF2-40B4-BE49-F238E27FC236}">
                <a16:creationId xmlns:a16="http://schemas.microsoft.com/office/drawing/2014/main" id="{F0A1A762-1E9D-F308-56FB-073E0965E3A2}"/>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5A916D71-8271-504A-D2BA-FFA3C864BBB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34BC65-A3C0-3B98-B198-961A143B04A3}"/>
              </a:ext>
            </a:extLst>
          </p:cNvPr>
          <p:cNvSpPr>
            <a:spLocks noGrp="1" noChangeArrowheads="1"/>
          </p:cNvSpPr>
          <p:nvPr>
            <p:ph type="sldNum" sz="quarter" idx="5"/>
          </p:nvPr>
        </p:nvSpPr>
        <p:spPr>
          <a:ln/>
        </p:spPr>
        <p:txBody>
          <a:bodyPr/>
          <a:lstStyle/>
          <a:p>
            <a:fld id="{430960B6-B140-4418-B94E-42134211D6F7}" type="slidenum">
              <a:rPr lang="en-US" altLang="en-US"/>
              <a:pPr/>
              <a:t>27</a:t>
            </a:fld>
            <a:endParaRPr lang="en-US" altLang="en-US"/>
          </a:p>
        </p:txBody>
      </p:sp>
      <p:sp>
        <p:nvSpPr>
          <p:cNvPr id="72706" name="Rectangle 2">
            <a:extLst>
              <a:ext uri="{FF2B5EF4-FFF2-40B4-BE49-F238E27FC236}">
                <a16:creationId xmlns:a16="http://schemas.microsoft.com/office/drawing/2014/main" id="{9F900933-9B91-7A2C-97C7-498611EFCB2B}"/>
              </a:ext>
            </a:extLst>
          </p:cNvPr>
          <p:cNvSpPr>
            <a:spLocks noChangeArrowheads="1" noTextEdit="1"/>
          </p:cNvSpPr>
          <p:nvPr>
            <p:ph type="sldImg"/>
          </p:nvPr>
        </p:nvSpPr>
        <p:spPr>
          <a:xfrm>
            <a:off x="1144588" y="685800"/>
            <a:ext cx="4572000" cy="3429000"/>
          </a:xfrm>
          <a:ln/>
        </p:spPr>
      </p:sp>
      <p:sp>
        <p:nvSpPr>
          <p:cNvPr id="72707" name="Rectangle 3">
            <a:extLst>
              <a:ext uri="{FF2B5EF4-FFF2-40B4-BE49-F238E27FC236}">
                <a16:creationId xmlns:a16="http://schemas.microsoft.com/office/drawing/2014/main" id="{BD6AF300-7A79-C76A-80EC-02409E8A4A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F92E1E-743C-F7F1-777D-8E884E62A179}"/>
              </a:ext>
            </a:extLst>
          </p:cNvPr>
          <p:cNvSpPr>
            <a:spLocks noGrp="1" noChangeArrowheads="1"/>
          </p:cNvSpPr>
          <p:nvPr>
            <p:ph type="sldNum" sz="quarter" idx="5"/>
          </p:nvPr>
        </p:nvSpPr>
        <p:spPr>
          <a:ln/>
        </p:spPr>
        <p:txBody>
          <a:bodyPr/>
          <a:lstStyle/>
          <a:p>
            <a:fld id="{03D3FC82-5BBF-4B45-AFEB-1A08F665E084}" type="slidenum">
              <a:rPr lang="en-US" altLang="en-US"/>
              <a:pPr/>
              <a:t>3</a:t>
            </a:fld>
            <a:endParaRPr lang="en-US" altLang="en-US"/>
          </a:p>
        </p:txBody>
      </p:sp>
      <p:sp>
        <p:nvSpPr>
          <p:cNvPr id="47106" name="Rectangle 2">
            <a:extLst>
              <a:ext uri="{FF2B5EF4-FFF2-40B4-BE49-F238E27FC236}">
                <a16:creationId xmlns:a16="http://schemas.microsoft.com/office/drawing/2014/main" id="{9B9E716D-4F3E-39AB-DE95-F2B45DEC157F}"/>
              </a:ext>
            </a:extLst>
          </p:cNvPr>
          <p:cNvSpPr>
            <a:spLocks noChangeArrowheads="1" noTextEdit="1"/>
          </p:cNvSpPr>
          <p:nvPr>
            <p:ph type="sldImg"/>
          </p:nvPr>
        </p:nvSpPr>
        <p:spPr>
          <a:ln/>
        </p:spPr>
      </p:sp>
      <p:sp>
        <p:nvSpPr>
          <p:cNvPr id="47107" name="Rectangle 3">
            <a:extLst>
              <a:ext uri="{FF2B5EF4-FFF2-40B4-BE49-F238E27FC236}">
                <a16:creationId xmlns:a16="http://schemas.microsoft.com/office/drawing/2014/main" id="{AAD67FF8-A223-7FB2-7693-860808CB32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8B5E3B-11B2-53F0-3EF6-05130A09ABAE}"/>
              </a:ext>
            </a:extLst>
          </p:cNvPr>
          <p:cNvSpPr>
            <a:spLocks noGrp="1" noChangeArrowheads="1"/>
          </p:cNvSpPr>
          <p:nvPr>
            <p:ph type="sldNum" sz="quarter" idx="5"/>
          </p:nvPr>
        </p:nvSpPr>
        <p:spPr>
          <a:ln/>
        </p:spPr>
        <p:txBody>
          <a:bodyPr/>
          <a:lstStyle/>
          <a:p>
            <a:fld id="{5D717E5A-667F-4EB4-AF54-AFF59CCE9568}" type="slidenum">
              <a:rPr lang="en-US" altLang="en-US"/>
              <a:pPr/>
              <a:t>4</a:t>
            </a:fld>
            <a:endParaRPr lang="en-US" altLang="en-US"/>
          </a:p>
        </p:txBody>
      </p:sp>
      <p:sp>
        <p:nvSpPr>
          <p:cNvPr id="48130" name="Rectangle 2">
            <a:extLst>
              <a:ext uri="{FF2B5EF4-FFF2-40B4-BE49-F238E27FC236}">
                <a16:creationId xmlns:a16="http://schemas.microsoft.com/office/drawing/2014/main" id="{094174FD-26FB-CACD-A7AC-12DCBCD19A7A}"/>
              </a:ext>
            </a:extLst>
          </p:cNvPr>
          <p:cNvSpPr>
            <a:spLocks noChangeArrowheads="1" noTextEdit="1"/>
          </p:cNvSpPr>
          <p:nvPr>
            <p:ph type="sldImg"/>
          </p:nvPr>
        </p:nvSpPr>
        <p:spPr>
          <a:ln/>
        </p:spPr>
      </p:sp>
      <p:sp>
        <p:nvSpPr>
          <p:cNvPr id="48131" name="Rectangle 3">
            <a:extLst>
              <a:ext uri="{FF2B5EF4-FFF2-40B4-BE49-F238E27FC236}">
                <a16:creationId xmlns:a16="http://schemas.microsoft.com/office/drawing/2014/main" id="{48F038BE-E9A2-7697-365C-D0AC4E6EB1C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5CE92C-38F4-567F-0C5A-F1DBE903DEC1}"/>
              </a:ext>
            </a:extLst>
          </p:cNvPr>
          <p:cNvSpPr>
            <a:spLocks noGrp="1" noChangeArrowheads="1"/>
          </p:cNvSpPr>
          <p:nvPr>
            <p:ph type="sldNum" sz="quarter" idx="5"/>
          </p:nvPr>
        </p:nvSpPr>
        <p:spPr>
          <a:ln/>
        </p:spPr>
        <p:txBody>
          <a:bodyPr/>
          <a:lstStyle/>
          <a:p>
            <a:fld id="{2183B104-A8BE-4A0C-B8C2-4FE633073B7C}" type="slidenum">
              <a:rPr lang="en-US" altLang="en-US"/>
              <a:pPr/>
              <a:t>5</a:t>
            </a:fld>
            <a:endParaRPr lang="en-US" altLang="en-US"/>
          </a:p>
        </p:txBody>
      </p:sp>
      <p:sp>
        <p:nvSpPr>
          <p:cNvPr id="49154" name="Rectangle 2">
            <a:extLst>
              <a:ext uri="{FF2B5EF4-FFF2-40B4-BE49-F238E27FC236}">
                <a16:creationId xmlns:a16="http://schemas.microsoft.com/office/drawing/2014/main" id="{FC110A3C-F63D-A87D-4ECD-4C30ED7A5C25}"/>
              </a:ext>
            </a:extLst>
          </p:cNvPr>
          <p:cNvSpPr>
            <a:spLocks noChangeArrowheads="1" noTextEdit="1"/>
          </p:cNvSpPr>
          <p:nvPr>
            <p:ph type="sldImg"/>
          </p:nvPr>
        </p:nvSpPr>
        <p:spPr>
          <a:ln/>
        </p:spPr>
      </p:sp>
      <p:sp>
        <p:nvSpPr>
          <p:cNvPr id="49155" name="Rectangle 3">
            <a:extLst>
              <a:ext uri="{FF2B5EF4-FFF2-40B4-BE49-F238E27FC236}">
                <a16:creationId xmlns:a16="http://schemas.microsoft.com/office/drawing/2014/main" id="{7F03E186-5FFE-01BE-AAC8-9EB26A2A606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FB39ED-07AD-C052-F048-80664A54CDA8}"/>
              </a:ext>
            </a:extLst>
          </p:cNvPr>
          <p:cNvSpPr>
            <a:spLocks noGrp="1" noChangeArrowheads="1"/>
          </p:cNvSpPr>
          <p:nvPr>
            <p:ph type="sldNum" sz="quarter" idx="5"/>
          </p:nvPr>
        </p:nvSpPr>
        <p:spPr>
          <a:ln/>
        </p:spPr>
        <p:txBody>
          <a:bodyPr/>
          <a:lstStyle/>
          <a:p>
            <a:fld id="{52DFB30D-3EE0-4A9C-B542-495F19EFF991}" type="slidenum">
              <a:rPr lang="en-US" altLang="en-US"/>
              <a:pPr/>
              <a:t>6</a:t>
            </a:fld>
            <a:endParaRPr lang="en-US" altLang="en-US"/>
          </a:p>
        </p:txBody>
      </p:sp>
      <p:sp>
        <p:nvSpPr>
          <p:cNvPr id="50178" name="Rectangle 2">
            <a:extLst>
              <a:ext uri="{FF2B5EF4-FFF2-40B4-BE49-F238E27FC236}">
                <a16:creationId xmlns:a16="http://schemas.microsoft.com/office/drawing/2014/main" id="{38E73184-1D45-DF5A-01C8-37D936170551}"/>
              </a:ext>
            </a:extLst>
          </p:cNvPr>
          <p:cNvSpPr>
            <a:spLocks noChangeArrowheads="1" noTextEdit="1"/>
          </p:cNvSpPr>
          <p:nvPr>
            <p:ph type="sldImg"/>
          </p:nvPr>
        </p:nvSpPr>
        <p:spPr>
          <a:ln/>
        </p:spPr>
      </p:sp>
      <p:sp>
        <p:nvSpPr>
          <p:cNvPr id="50179" name="Rectangle 3">
            <a:extLst>
              <a:ext uri="{FF2B5EF4-FFF2-40B4-BE49-F238E27FC236}">
                <a16:creationId xmlns:a16="http://schemas.microsoft.com/office/drawing/2014/main" id="{A1C7A824-39A1-6C05-377D-6139229013D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5EFCAC-718D-DBE6-4169-24CEA0E05840}"/>
              </a:ext>
            </a:extLst>
          </p:cNvPr>
          <p:cNvSpPr>
            <a:spLocks noGrp="1" noChangeArrowheads="1"/>
          </p:cNvSpPr>
          <p:nvPr>
            <p:ph type="sldNum" sz="quarter" idx="5"/>
          </p:nvPr>
        </p:nvSpPr>
        <p:spPr>
          <a:ln/>
        </p:spPr>
        <p:txBody>
          <a:bodyPr/>
          <a:lstStyle/>
          <a:p>
            <a:fld id="{AF9DF2E5-A8FD-48B3-96FC-26973FF26654}" type="slidenum">
              <a:rPr lang="en-US" altLang="en-US"/>
              <a:pPr/>
              <a:t>7</a:t>
            </a:fld>
            <a:endParaRPr lang="en-US" altLang="en-US"/>
          </a:p>
        </p:txBody>
      </p:sp>
      <p:sp>
        <p:nvSpPr>
          <p:cNvPr id="51202" name="Rectangle 2">
            <a:extLst>
              <a:ext uri="{FF2B5EF4-FFF2-40B4-BE49-F238E27FC236}">
                <a16:creationId xmlns:a16="http://schemas.microsoft.com/office/drawing/2014/main" id="{8A4A77E8-5333-6CD8-CEF0-241D7CCFD31C}"/>
              </a:ext>
            </a:extLst>
          </p:cNvPr>
          <p:cNvSpPr>
            <a:spLocks noChangeArrowheads="1" noTextEdit="1"/>
          </p:cNvSpPr>
          <p:nvPr>
            <p:ph type="sldImg"/>
          </p:nvPr>
        </p:nvSpPr>
        <p:spPr>
          <a:ln/>
        </p:spPr>
      </p:sp>
      <p:sp>
        <p:nvSpPr>
          <p:cNvPr id="51203" name="Rectangle 3">
            <a:extLst>
              <a:ext uri="{FF2B5EF4-FFF2-40B4-BE49-F238E27FC236}">
                <a16:creationId xmlns:a16="http://schemas.microsoft.com/office/drawing/2014/main" id="{FB2DF842-22A0-70E7-820E-984C31B9409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D49945-9716-D4E4-D01A-21205DF3B9CF}"/>
              </a:ext>
            </a:extLst>
          </p:cNvPr>
          <p:cNvSpPr>
            <a:spLocks noGrp="1" noChangeArrowheads="1"/>
          </p:cNvSpPr>
          <p:nvPr>
            <p:ph type="sldNum" sz="quarter" idx="5"/>
          </p:nvPr>
        </p:nvSpPr>
        <p:spPr>
          <a:ln/>
        </p:spPr>
        <p:txBody>
          <a:bodyPr/>
          <a:lstStyle/>
          <a:p>
            <a:fld id="{E8B4BC35-2018-4DDE-873A-EC9ECA143D9D}" type="slidenum">
              <a:rPr lang="en-US" altLang="en-US"/>
              <a:pPr/>
              <a:t>8</a:t>
            </a:fld>
            <a:endParaRPr lang="en-US" altLang="en-US"/>
          </a:p>
        </p:txBody>
      </p:sp>
      <p:sp>
        <p:nvSpPr>
          <p:cNvPr id="52226" name="Rectangle 2">
            <a:extLst>
              <a:ext uri="{FF2B5EF4-FFF2-40B4-BE49-F238E27FC236}">
                <a16:creationId xmlns:a16="http://schemas.microsoft.com/office/drawing/2014/main" id="{55664884-E0A6-6683-4410-ECA5EA409F6F}"/>
              </a:ext>
            </a:extLst>
          </p:cNvPr>
          <p:cNvSpPr>
            <a:spLocks noChangeArrowheads="1" noTextEdit="1"/>
          </p:cNvSpPr>
          <p:nvPr>
            <p:ph type="sldImg"/>
          </p:nvPr>
        </p:nvSpPr>
        <p:spPr>
          <a:ln/>
        </p:spPr>
      </p:sp>
      <p:sp>
        <p:nvSpPr>
          <p:cNvPr id="52227" name="Rectangle 3">
            <a:extLst>
              <a:ext uri="{FF2B5EF4-FFF2-40B4-BE49-F238E27FC236}">
                <a16:creationId xmlns:a16="http://schemas.microsoft.com/office/drawing/2014/main" id="{CFF46A29-4413-ACE6-EE81-1B2D22F227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ABCD18-1EC5-F8CA-9C8E-1922429C7A9A}"/>
              </a:ext>
            </a:extLst>
          </p:cNvPr>
          <p:cNvSpPr>
            <a:spLocks noGrp="1" noChangeArrowheads="1"/>
          </p:cNvSpPr>
          <p:nvPr>
            <p:ph type="sldNum" sz="quarter" idx="5"/>
          </p:nvPr>
        </p:nvSpPr>
        <p:spPr>
          <a:ln/>
        </p:spPr>
        <p:txBody>
          <a:bodyPr/>
          <a:lstStyle/>
          <a:p>
            <a:fld id="{9C1AA25A-F5C3-4965-B6E9-546BA3CCCACC}" type="slidenum">
              <a:rPr lang="en-US" altLang="en-US"/>
              <a:pPr/>
              <a:t>9</a:t>
            </a:fld>
            <a:endParaRPr lang="en-US" altLang="en-US"/>
          </a:p>
        </p:txBody>
      </p:sp>
      <p:sp>
        <p:nvSpPr>
          <p:cNvPr id="53250" name="Rectangle 2">
            <a:extLst>
              <a:ext uri="{FF2B5EF4-FFF2-40B4-BE49-F238E27FC236}">
                <a16:creationId xmlns:a16="http://schemas.microsoft.com/office/drawing/2014/main" id="{BE6A870C-E19F-F66F-ABE5-3C40BD339439}"/>
              </a:ext>
            </a:extLst>
          </p:cNvPr>
          <p:cNvSpPr>
            <a:spLocks noChangeArrowheads="1" noTextEdit="1"/>
          </p:cNvSpPr>
          <p:nvPr>
            <p:ph type="sldImg"/>
          </p:nvPr>
        </p:nvSpPr>
        <p:spPr>
          <a:ln/>
        </p:spPr>
      </p:sp>
      <p:sp>
        <p:nvSpPr>
          <p:cNvPr id="53251" name="Rectangle 3">
            <a:extLst>
              <a:ext uri="{FF2B5EF4-FFF2-40B4-BE49-F238E27FC236}">
                <a16:creationId xmlns:a16="http://schemas.microsoft.com/office/drawing/2014/main" id="{03682D43-4816-BDFF-F346-8115AC03F2FA}"/>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2AD8C-D246-800E-9A3B-454465242A2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B124FF-87CF-BAAF-5E95-413FE54968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1ACB80-69A3-212F-1709-0DE4380139C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3D20E26-D91C-BDF4-1458-9BCF2D207DF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8B64A5C-E89E-6B62-74D0-8C5C01B7F11C}"/>
              </a:ext>
            </a:extLst>
          </p:cNvPr>
          <p:cNvSpPr>
            <a:spLocks noGrp="1"/>
          </p:cNvSpPr>
          <p:nvPr>
            <p:ph type="sldNum" sz="quarter" idx="12"/>
          </p:nvPr>
        </p:nvSpPr>
        <p:spPr/>
        <p:txBody>
          <a:bodyPr/>
          <a:lstStyle>
            <a:lvl1pPr>
              <a:defRPr/>
            </a:lvl1pPr>
          </a:lstStyle>
          <a:p>
            <a:fld id="{46F1BC5B-E9DC-4EAD-B60F-4F319E9D3FAF}" type="slidenum">
              <a:rPr lang="en-US" altLang="en-US"/>
              <a:pPr/>
              <a:t>‹#›</a:t>
            </a:fld>
            <a:endParaRPr lang="en-US" altLang="en-US"/>
          </a:p>
        </p:txBody>
      </p:sp>
    </p:spTree>
    <p:extLst>
      <p:ext uri="{BB962C8B-B14F-4D97-AF65-F5344CB8AC3E}">
        <p14:creationId xmlns:p14="http://schemas.microsoft.com/office/powerpoint/2010/main" val="351526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C3D5-7C81-1DAC-49BC-C9459860A1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85E564-80F5-CB0B-2A71-5CD1C8625C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ECBEF-DCE5-46AD-9AAC-D5C6926E973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4F1D3E4-D2DB-6448-4965-8318D9448D0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E8A13D5-62A5-B216-A270-9EC3199E69B0}"/>
              </a:ext>
            </a:extLst>
          </p:cNvPr>
          <p:cNvSpPr>
            <a:spLocks noGrp="1"/>
          </p:cNvSpPr>
          <p:nvPr>
            <p:ph type="sldNum" sz="quarter" idx="12"/>
          </p:nvPr>
        </p:nvSpPr>
        <p:spPr/>
        <p:txBody>
          <a:bodyPr/>
          <a:lstStyle>
            <a:lvl1pPr>
              <a:defRPr/>
            </a:lvl1pPr>
          </a:lstStyle>
          <a:p>
            <a:fld id="{C6B29209-C017-4B1E-8021-8F42852D4113}" type="slidenum">
              <a:rPr lang="en-US" altLang="en-US"/>
              <a:pPr/>
              <a:t>‹#›</a:t>
            </a:fld>
            <a:endParaRPr lang="en-US" altLang="en-US"/>
          </a:p>
        </p:txBody>
      </p:sp>
    </p:spTree>
    <p:extLst>
      <p:ext uri="{BB962C8B-B14F-4D97-AF65-F5344CB8AC3E}">
        <p14:creationId xmlns:p14="http://schemas.microsoft.com/office/powerpoint/2010/main" val="3764014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75E81-EBFB-BF1D-4CFC-85793B3B39D6}"/>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73A9D8-47C2-CB47-E1B5-900B2C3F82B3}"/>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311B30-C438-4B46-EB93-0D0583FC3BC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501285E-8514-2623-C591-589C08F0A6F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FC3B484-A664-B6C7-F59F-5DE41DD2AAB0}"/>
              </a:ext>
            </a:extLst>
          </p:cNvPr>
          <p:cNvSpPr>
            <a:spLocks noGrp="1"/>
          </p:cNvSpPr>
          <p:nvPr>
            <p:ph type="sldNum" sz="quarter" idx="12"/>
          </p:nvPr>
        </p:nvSpPr>
        <p:spPr/>
        <p:txBody>
          <a:bodyPr/>
          <a:lstStyle>
            <a:lvl1pPr>
              <a:defRPr/>
            </a:lvl1pPr>
          </a:lstStyle>
          <a:p>
            <a:fld id="{1E7FBEE5-ADD3-443E-B064-BC092DAE7B00}" type="slidenum">
              <a:rPr lang="en-US" altLang="en-US"/>
              <a:pPr/>
              <a:t>‹#›</a:t>
            </a:fld>
            <a:endParaRPr lang="en-US" altLang="en-US"/>
          </a:p>
        </p:txBody>
      </p:sp>
    </p:spTree>
    <p:extLst>
      <p:ext uri="{BB962C8B-B14F-4D97-AF65-F5344CB8AC3E}">
        <p14:creationId xmlns:p14="http://schemas.microsoft.com/office/powerpoint/2010/main" val="2489029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2707B7-076E-A92B-7F73-CF86ED8F390F}"/>
              </a:ext>
            </a:extLst>
          </p:cNvPr>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EC192D69-82B0-2579-56F3-E9B88AAF77D4}"/>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1BFFDEB-D85B-F148-93F1-6F4E305C3E42}"/>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18C8DCE-1F12-3F64-20E7-164F8C6E0286}"/>
              </a:ext>
            </a:extLst>
          </p:cNvPr>
          <p:cNvSpPr>
            <a:spLocks noGrp="1"/>
          </p:cNvSpPr>
          <p:nvPr>
            <p:ph type="sldNum" sz="quarter" idx="12"/>
          </p:nvPr>
        </p:nvSpPr>
        <p:spPr>
          <a:xfrm>
            <a:off x="6553200" y="6248400"/>
            <a:ext cx="1905000" cy="457200"/>
          </a:xfrm>
        </p:spPr>
        <p:txBody>
          <a:bodyPr/>
          <a:lstStyle>
            <a:lvl1pPr>
              <a:defRPr/>
            </a:lvl1pPr>
          </a:lstStyle>
          <a:p>
            <a:fld id="{A419EBBC-3352-419A-8D6B-189414E1B34D}" type="slidenum">
              <a:rPr lang="en-US" altLang="en-US"/>
              <a:pPr/>
              <a:t>‹#›</a:t>
            </a:fld>
            <a:endParaRPr lang="en-US" altLang="en-US"/>
          </a:p>
        </p:txBody>
      </p:sp>
    </p:spTree>
    <p:extLst>
      <p:ext uri="{BB962C8B-B14F-4D97-AF65-F5344CB8AC3E}">
        <p14:creationId xmlns:p14="http://schemas.microsoft.com/office/powerpoint/2010/main" val="74610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44CD7-5E9F-9BB2-6D82-7255B6C26546}"/>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7DB402-FF36-4B8B-1651-76F757DA13B9}"/>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9C07C8C-6AC1-F663-D8DB-195DA6B2E863}"/>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24FA00-3FDA-8EE6-8F0E-624D910DACC4}"/>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450DBFC-B7C5-9A66-7868-5830275B4974}"/>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D403D8B-3408-1731-78D4-257A656A56A5}"/>
              </a:ext>
            </a:extLst>
          </p:cNvPr>
          <p:cNvSpPr>
            <a:spLocks noGrp="1"/>
          </p:cNvSpPr>
          <p:nvPr>
            <p:ph type="sldNum" sz="quarter" idx="12"/>
          </p:nvPr>
        </p:nvSpPr>
        <p:spPr>
          <a:xfrm>
            <a:off x="6553200" y="6248400"/>
            <a:ext cx="1905000" cy="457200"/>
          </a:xfrm>
        </p:spPr>
        <p:txBody>
          <a:bodyPr/>
          <a:lstStyle>
            <a:lvl1pPr>
              <a:defRPr/>
            </a:lvl1pPr>
          </a:lstStyle>
          <a:p>
            <a:fld id="{A362878F-6A02-405D-80DA-74E6D6CFBC18}" type="slidenum">
              <a:rPr lang="en-US" altLang="en-US"/>
              <a:pPr/>
              <a:t>‹#›</a:t>
            </a:fld>
            <a:endParaRPr lang="en-US" altLang="en-US"/>
          </a:p>
        </p:txBody>
      </p:sp>
    </p:spTree>
    <p:extLst>
      <p:ext uri="{BB962C8B-B14F-4D97-AF65-F5344CB8AC3E}">
        <p14:creationId xmlns:p14="http://schemas.microsoft.com/office/powerpoint/2010/main" val="1463874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E6C7-88C0-3DEC-DC14-EA6A3244687D}"/>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31A64D-82E7-E7B1-846D-10ABAEBA8123}"/>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5F3987-75FA-9184-8970-8E42DCB01B85}"/>
              </a:ext>
            </a:extLst>
          </p:cNvPr>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E95F3EB4-BD38-D582-E4DC-EFABF8C70ED4}"/>
              </a:ext>
            </a:extLst>
          </p:cNvPr>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876FC391-5505-B775-50EC-0DAE418D83CF}"/>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FB0DFF11-D670-184F-7A14-FADA99D53286}"/>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00FFEB84-D759-C96E-5D8D-176C53C7BBD4}"/>
              </a:ext>
            </a:extLst>
          </p:cNvPr>
          <p:cNvSpPr>
            <a:spLocks noGrp="1"/>
          </p:cNvSpPr>
          <p:nvPr>
            <p:ph type="sldNum" sz="quarter" idx="12"/>
          </p:nvPr>
        </p:nvSpPr>
        <p:spPr>
          <a:xfrm>
            <a:off x="6553200" y="6248400"/>
            <a:ext cx="1905000" cy="457200"/>
          </a:xfrm>
        </p:spPr>
        <p:txBody>
          <a:bodyPr/>
          <a:lstStyle>
            <a:lvl1pPr>
              <a:defRPr/>
            </a:lvl1pPr>
          </a:lstStyle>
          <a:p>
            <a:fld id="{9B979D88-A8F5-4DA9-820E-2B99E2966810}" type="slidenum">
              <a:rPr lang="en-US" altLang="en-US"/>
              <a:pPr/>
              <a:t>‹#›</a:t>
            </a:fld>
            <a:endParaRPr lang="en-US" altLang="en-US"/>
          </a:p>
        </p:txBody>
      </p:sp>
    </p:spTree>
    <p:extLst>
      <p:ext uri="{BB962C8B-B14F-4D97-AF65-F5344CB8AC3E}">
        <p14:creationId xmlns:p14="http://schemas.microsoft.com/office/powerpoint/2010/main" val="368039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8DA22-C94A-B51B-A89A-5BE2486A5F53}"/>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812804-4E79-6E33-6109-B02446620712}"/>
              </a:ext>
            </a:extLst>
          </p:cNvPr>
          <p:cNvSpPr>
            <a:spLocks noGrp="1"/>
          </p:cNvSpPr>
          <p:nvPr>
            <p:ph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F3033D-7097-1941-9AC8-D577381D31FF}"/>
              </a:ext>
            </a:extLst>
          </p:cNvPr>
          <p:cNvSpPr>
            <a:spLocks noGrp="1"/>
          </p:cNvSpPr>
          <p:nvPr>
            <p:ph type="body"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B911E9-AC97-392E-AE3A-1F8B43E550A2}"/>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18CE879-572A-8276-F973-FF0C188A219B}"/>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25FFEE9-BCBC-4A44-94AD-D345A501272C}"/>
              </a:ext>
            </a:extLst>
          </p:cNvPr>
          <p:cNvSpPr>
            <a:spLocks noGrp="1"/>
          </p:cNvSpPr>
          <p:nvPr>
            <p:ph type="sldNum" sz="quarter" idx="12"/>
          </p:nvPr>
        </p:nvSpPr>
        <p:spPr>
          <a:xfrm>
            <a:off x="6553200" y="6248400"/>
            <a:ext cx="1905000" cy="457200"/>
          </a:xfrm>
        </p:spPr>
        <p:txBody>
          <a:bodyPr/>
          <a:lstStyle>
            <a:lvl1pPr>
              <a:defRPr/>
            </a:lvl1pPr>
          </a:lstStyle>
          <a:p>
            <a:fld id="{68DD7CDE-C7B5-400D-8AE2-D32D0AC03E8C}" type="slidenum">
              <a:rPr lang="en-US" altLang="en-US"/>
              <a:pPr/>
              <a:t>‹#›</a:t>
            </a:fld>
            <a:endParaRPr lang="en-US" altLang="en-US"/>
          </a:p>
        </p:txBody>
      </p:sp>
    </p:spTree>
    <p:extLst>
      <p:ext uri="{BB962C8B-B14F-4D97-AF65-F5344CB8AC3E}">
        <p14:creationId xmlns:p14="http://schemas.microsoft.com/office/powerpoint/2010/main" val="2891851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DDE2-3FA1-2AD4-1D96-2B3F8666E01C}"/>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0A4D4B-787A-F3E2-2B52-C7C201935385}"/>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5C77DD-D638-C80E-E650-9ECE02CCDF57}"/>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F55C99-0436-6DFA-CE0A-489E1B6087AF}"/>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B3DFE31-A376-6F15-147B-69A3683E6EC5}"/>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5D767E6-3412-648D-DE48-B384074E9CA3}"/>
              </a:ext>
            </a:extLst>
          </p:cNvPr>
          <p:cNvSpPr>
            <a:spLocks noGrp="1"/>
          </p:cNvSpPr>
          <p:nvPr>
            <p:ph type="sldNum" sz="quarter" idx="12"/>
          </p:nvPr>
        </p:nvSpPr>
        <p:spPr>
          <a:xfrm>
            <a:off x="6553200" y="6248400"/>
            <a:ext cx="1905000" cy="457200"/>
          </a:xfrm>
        </p:spPr>
        <p:txBody>
          <a:bodyPr/>
          <a:lstStyle>
            <a:lvl1pPr>
              <a:defRPr/>
            </a:lvl1pPr>
          </a:lstStyle>
          <a:p>
            <a:fld id="{953FFD8D-B8B9-47C3-BC63-ADD9B04E49BF}" type="slidenum">
              <a:rPr lang="en-US" altLang="en-US"/>
              <a:pPr/>
              <a:t>‹#›</a:t>
            </a:fld>
            <a:endParaRPr lang="en-US" altLang="en-US"/>
          </a:p>
        </p:txBody>
      </p:sp>
    </p:spTree>
    <p:extLst>
      <p:ext uri="{BB962C8B-B14F-4D97-AF65-F5344CB8AC3E}">
        <p14:creationId xmlns:p14="http://schemas.microsoft.com/office/powerpoint/2010/main" val="798581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EC74-DE2F-746A-8897-58C3B618D91A}"/>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50E321-B288-2CB8-D2BB-89752AF65CDC}"/>
              </a:ext>
            </a:extLst>
          </p:cNvPr>
          <p:cNvSpPr>
            <a:spLocks noGrp="1"/>
          </p:cNvSpPr>
          <p:nvPr>
            <p:ph type="body"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9EECF3-F3EA-6364-2684-BFE269450D96}"/>
              </a:ext>
            </a:extLst>
          </p:cNvPr>
          <p:cNvSpPr>
            <a:spLocks noGrp="1"/>
          </p:cNvSpPr>
          <p:nvPr>
            <p:ph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E7C71A-5FC6-DED4-C09C-93D0646CAD4B}"/>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DA6336C-D4AC-43C2-4687-B130F8FB3FC5}"/>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6868B2-EB08-987E-AE6C-5CB9EEBA93AC}"/>
              </a:ext>
            </a:extLst>
          </p:cNvPr>
          <p:cNvSpPr>
            <a:spLocks noGrp="1"/>
          </p:cNvSpPr>
          <p:nvPr>
            <p:ph type="sldNum" sz="quarter" idx="12"/>
          </p:nvPr>
        </p:nvSpPr>
        <p:spPr>
          <a:xfrm>
            <a:off x="6553200" y="6248400"/>
            <a:ext cx="1905000" cy="457200"/>
          </a:xfrm>
        </p:spPr>
        <p:txBody>
          <a:bodyPr/>
          <a:lstStyle>
            <a:lvl1pPr>
              <a:defRPr/>
            </a:lvl1pPr>
          </a:lstStyle>
          <a:p>
            <a:fld id="{544BE297-7D6C-4A9C-91EE-416DC67E8D95}" type="slidenum">
              <a:rPr lang="en-US" altLang="en-US"/>
              <a:pPr/>
              <a:t>‹#›</a:t>
            </a:fld>
            <a:endParaRPr lang="en-US" altLang="en-US"/>
          </a:p>
        </p:txBody>
      </p:sp>
    </p:spTree>
    <p:extLst>
      <p:ext uri="{BB962C8B-B14F-4D97-AF65-F5344CB8AC3E}">
        <p14:creationId xmlns:p14="http://schemas.microsoft.com/office/powerpoint/2010/main" val="57292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E987-76A9-6525-6872-6755FB14C1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EED397-C80A-E8EF-0394-57615F1239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488B8F-CB68-18C6-70D6-98CA49ACCE0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62E5D9-664C-2AAA-E1EA-6A1876D1E43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C893DB5-8099-803D-5BC1-D0DCB8245381}"/>
              </a:ext>
            </a:extLst>
          </p:cNvPr>
          <p:cNvSpPr>
            <a:spLocks noGrp="1"/>
          </p:cNvSpPr>
          <p:nvPr>
            <p:ph type="sldNum" sz="quarter" idx="12"/>
          </p:nvPr>
        </p:nvSpPr>
        <p:spPr/>
        <p:txBody>
          <a:bodyPr/>
          <a:lstStyle>
            <a:lvl1pPr>
              <a:defRPr/>
            </a:lvl1pPr>
          </a:lstStyle>
          <a:p>
            <a:fld id="{0918EE37-658C-4C00-B0BA-CC8A28C0EA86}" type="slidenum">
              <a:rPr lang="en-US" altLang="en-US"/>
              <a:pPr/>
              <a:t>‹#›</a:t>
            </a:fld>
            <a:endParaRPr lang="en-US" altLang="en-US"/>
          </a:p>
        </p:txBody>
      </p:sp>
    </p:spTree>
    <p:extLst>
      <p:ext uri="{BB962C8B-B14F-4D97-AF65-F5344CB8AC3E}">
        <p14:creationId xmlns:p14="http://schemas.microsoft.com/office/powerpoint/2010/main" val="352698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7629F-FD9B-40DB-1B80-09B319B2F47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99407A-FFE1-2426-92A1-92C52172C3B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4315BEE-2A39-24CE-1780-895F620B8EF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2428EBB-2BB2-7503-5005-D0501B6BD24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6E4104-C4A9-844B-6B18-80874D040989}"/>
              </a:ext>
            </a:extLst>
          </p:cNvPr>
          <p:cNvSpPr>
            <a:spLocks noGrp="1"/>
          </p:cNvSpPr>
          <p:nvPr>
            <p:ph type="sldNum" sz="quarter" idx="12"/>
          </p:nvPr>
        </p:nvSpPr>
        <p:spPr/>
        <p:txBody>
          <a:bodyPr/>
          <a:lstStyle>
            <a:lvl1pPr>
              <a:defRPr/>
            </a:lvl1pPr>
          </a:lstStyle>
          <a:p>
            <a:fld id="{CB76C528-2200-4107-BEE9-F38082577659}" type="slidenum">
              <a:rPr lang="en-US" altLang="en-US"/>
              <a:pPr/>
              <a:t>‹#›</a:t>
            </a:fld>
            <a:endParaRPr lang="en-US" altLang="en-US"/>
          </a:p>
        </p:txBody>
      </p:sp>
    </p:spTree>
    <p:extLst>
      <p:ext uri="{BB962C8B-B14F-4D97-AF65-F5344CB8AC3E}">
        <p14:creationId xmlns:p14="http://schemas.microsoft.com/office/powerpoint/2010/main" val="1271061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4895D-C720-1734-9DA5-63B4DECF20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BA8B38-E649-058B-1A75-F8B781152316}"/>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8E486A-BDF2-97DB-8233-1A7F4D3C937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8ED509-95A6-761F-5CF6-63EEAF81D0D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C269C01-CFC8-7E3B-7342-7C76ACE9630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4A9BA93-675C-B850-1CC1-B471E2B04FEE}"/>
              </a:ext>
            </a:extLst>
          </p:cNvPr>
          <p:cNvSpPr>
            <a:spLocks noGrp="1"/>
          </p:cNvSpPr>
          <p:nvPr>
            <p:ph type="sldNum" sz="quarter" idx="12"/>
          </p:nvPr>
        </p:nvSpPr>
        <p:spPr/>
        <p:txBody>
          <a:bodyPr/>
          <a:lstStyle>
            <a:lvl1pPr>
              <a:defRPr/>
            </a:lvl1pPr>
          </a:lstStyle>
          <a:p>
            <a:fld id="{AE7978F4-E5FC-48E2-9F20-0D982A419FE4}" type="slidenum">
              <a:rPr lang="en-US" altLang="en-US"/>
              <a:pPr/>
              <a:t>‹#›</a:t>
            </a:fld>
            <a:endParaRPr lang="en-US" altLang="en-US"/>
          </a:p>
        </p:txBody>
      </p:sp>
    </p:spTree>
    <p:extLst>
      <p:ext uri="{BB962C8B-B14F-4D97-AF65-F5344CB8AC3E}">
        <p14:creationId xmlns:p14="http://schemas.microsoft.com/office/powerpoint/2010/main" val="214155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E283-307E-EB19-3DDF-205A5DA115B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C79BBC-8302-4921-E6C2-557DCACE2B7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D33332-4F1D-88C2-4C09-025BABF91D6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F958CD-2A9F-7F8F-2293-5127659CC0E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3FF47E-2192-8A11-C6C1-BBE1A3F28B8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9BB354-F912-3367-C067-42EA3E743D5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D211B21-F834-AD84-2A4F-97076B42D6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CAFE2B16-DEB6-35FD-26C6-0544BFDE82A9}"/>
              </a:ext>
            </a:extLst>
          </p:cNvPr>
          <p:cNvSpPr>
            <a:spLocks noGrp="1"/>
          </p:cNvSpPr>
          <p:nvPr>
            <p:ph type="sldNum" sz="quarter" idx="12"/>
          </p:nvPr>
        </p:nvSpPr>
        <p:spPr/>
        <p:txBody>
          <a:bodyPr/>
          <a:lstStyle>
            <a:lvl1pPr>
              <a:defRPr/>
            </a:lvl1pPr>
          </a:lstStyle>
          <a:p>
            <a:fld id="{95299110-422B-4D85-A49A-DA49E3E9155E}" type="slidenum">
              <a:rPr lang="en-US" altLang="en-US"/>
              <a:pPr/>
              <a:t>‹#›</a:t>
            </a:fld>
            <a:endParaRPr lang="en-US" altLang="en-US"/>
          </a:p>
        </p:txBody>
      </p:sp>
    </p:spTree>
    <p:extLst>
      <p:ext uri="{BB962C8B-B14F-4D97-AF65-F5344CB8AC3E}">
        <p14:creationId xmlns:p14="http://schemas.microsoft.com/office/powerpoint/2010/main" val="114746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1D62A-38B5-824A-AABA-46AC7C952B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77D419D-0B8D-9A53-B7C8-B69C10A7489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B2B687C-AEC7-9625-8847-C1F18837888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9A55BCA-9A38-E34E-9082-1C024D6CFF1F}"/>
              </a:ext>
            </a:extLst>
          </p:cNvPr>
          <p:cNvSpPr>
            <a:spLocks noGrp="1"/>
          </p:cNvSpPr>
          <p:nvPr>
            <p:ph type="sldNum" sz="quarter" idx="12"/>
          </p:nvPr>
        </p:nvSpPr>
        <p:spPr/>
        <p:txBody>
          <a:bodyPr/>
          <a:lstStyle>
            <a:lvl1pPr>
              <a:defRPr/>
            </a:lvl1pPr>
          </a:lstStyle>
          <a:p>
            <a:fld id="{79358F84-BE33-464E-9CF1-F4829C636972}" type="slidenum">
              <a:rPr lang="en-US" altLang="en-US"/>
              <a:pPr/>
              <a:t>‹#›</a:t>
            </a:fld>
            <a:endParaRPr lang="en-US" altLang="en-US"/>
          </a:p>
        </p:txBody>
      </p:sp>
    </p:spTree>
    <p:extLst>
      <p:ext uri="{BB962C8B-B14F-4D97-AF65-F5344CB8AC3E}">
        <p14:creationId xmlns:p14="http://schemas.microsoft.com/office/powerpoint/2010/main" val="213068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5CDBA-291C-E8A7-64B7-CF170C4745B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85906E6-515B-561F-8E2D-4C9CCB3CE70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991BC57-20E9-8FD2-4CD6-52C72954F9F2}"/>
              </a:ext>
            </a:extLst>
          </p:cNvPr>
          <p:cNvSpPr>
            <a:spLocks noGrp="1"/>
          </p:cNvSpPr>
          <p:nvPr>
            <p:ph type="sldNum" sz="quarter" idx="12"/>
          </p:nvPr>
        </p:nvSpPr>
        <p:spPr/>
        <p:txBody>
          <a:bodyPr/>
          <a:lstStyle>
            <a:lvl1pPr>
              <a:defRPr/>
            </a:lvl1pPr>
          </a:lstStyle>
          <a:p>
            <a:fld id="{800D1447-4905-4AF0-86EC-DE555120300D}" type="slidenum">
              <a:rPr lang="en-US" altLang="en-US"/>
              <a:pPr/>
              <a:t>‹#›</a:t>
            </a:fld>
            <a:endParaRPr lang="en-US" altLang="en-US"/>
          </a:p>
        </p:txBody>
      </p:sp>
    </p:spTree>
    <p:extLst>
      <p:ext uri="{BB962C8B-B14F-4D97-AF65-F5344CB8AC3E}">
        <p14:creationId xmlns:p14="http://schemas.microsoft.com/office/powerpoint/2010/main" val="134733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82B4B-4C02-BC7C-EA34-2824AAACC4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9DAE7-F835-C87B-B7BF-8DFD4818815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90F1D8-C3E6-C5FB-071C-5BF1CC14D65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5D344C-4FD2-87B6-53BC-DDC7AE4B887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BF01C7E-7758-CD9C-0F98-1C6796F33EB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691E7D8-F2E7-11EC-E791-18CD87ADD886}"/>
              </a:ext>
            </a:extLst>
          </p:cNvPr>
          <p:cNvSpPr>
            <a:spLocks noGrp="1"/>
          </p:cNvSpPr>
          <p:nvPr>
            <p:ph type="sldNum" sz="quarter" idx="12"/>
          </p:nvPr>
        </p:nvSpPr>
        <p:spPr/>
        <p:txBody>
          <a:bodyPr/>
          <a:lstStyle>
            <a:lvl1pPr>
              <a:defRPr/>
            </a:lvl1pPr>
          </a:lstStyle>
          <a:p>
            <a:fld id="{8EA8EBBA-D482-4CCA-806E-554ED0E865B9}" type="slidenum">
              <a:rPr lang="en-US" altLang="en-US"/>
              <a:pPr/>
              <a:t>‹#›</a:t>
            </a:fld>
            <a:endParaRPr lang="en-US" altLang="en-US"/>
          </a:p>
        </p:txBody>
      </p:sp>
    </p:spTree>
    <p:extLst>
      <p:ext uri="{BB962C8B-B14F-4D97-AF65-F5344CB8AC3E}">
        <p14:creationId xmlns:p14="http://schemas.microsoft.com/office/powerpoint/2010/main" val="326731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365F-C273-3582-9DBD-F8C462B2945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63B71B-82C7-54F5-7D67-6484348DBB8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61CD07-AFC8-3881-EF54-992C0C2A2A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723B26-A1A5-A7C9-7557-6DDC4AD819D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E6CCB00-6698-4EAF-8F65-BC1A4430673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2820E57-1A9F-BF67-A24A-0D6BECFCFD3A}"/>
              </a:ext>
            </a:extLst>
          </p:cNvPr>
          <p:cNvSpPr>
            <a:spLocks noGrp="1"/>
          </p:cNvSpPr>
          <p:nvPr>
            <p:ph type="sldNum" sz="quarter" idx="12"/>
          </p:nvPr>
        </p:nvSpPr>
        <p:spPr/>
        <p:txBody>
          <a:bodyPr/>
          <a:lstStyle>
            <a:lvl1pPr>
              <a:defRPr/>
            </a:lvl1pPr>
          </a:lstStyle>
          <a:p>
            <a:fld id="{2CFB55ED-EB21-4831-9126-9D412533DDD2}" type="slidenum">
              <a:rPr lang="en-US" altLang="en-US"/>
              <a:pPr/>
              <a:t>‹#›</a:t>
            </a:fld>
            <a:endParaRPr lang="en-US" altLang="en-US"/>
          </a:p>
        </p:txBody>
      </p:sp>
    </p:spTree>
    <p:extLst>
      <p:ext uri="{BB962C8B-B14F-4D97-AF65-F5344CB8AC3E}">
        <p14:creationId xmlns:p14="http://schemas.microsoft.com/office/powerpoint/2010/main" val="142405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3E10D74-5D59-6D7B-614F-F038C5A3A3D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6554993-1DEF-37D9-84B7-88669D435B8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0C88160-6CA3-5F18-ADC5-65FB94F84A71}"/>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5FF2D483-267B-C89E-4D59-D99FAC65BA8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CAE59362-5FE8-D494-48D0-46441CEFB23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C84A9C-2990-4F50-AF52-1706FC68D82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54FB29-A493-790C-5B37-C9CEDA14157F}"/>
              </a:ext>
            </a:extLst>
          </p:cNvPr>
          <p:cNvSpPr>
            <a:spLocks noGrp="1" noChangeArrowheads="1"/>
          </p:cNvSpPr>
          <p:nvPr>
            <p:ph type="ctrTitle"/>
          </p:nvPr>
        </p:nvSpPr>
        <p:spPr>
          <a:xfrm>
            <a:off x="685800" y="2286000"/>
            <a:ext cx="7772400" cy="1143000"/>
          </a:xfrm>
        </p:spPr>
        <p:txBody>
          <a:bodyPr anchor="ctr"/>
          <a:lstStyle/>
          <a:p>
            <a:r>
              <a:rPr lang="en-US" altLang="en-US" sz="4400"/>
              <a:t>The Minoans and Mycenaeans</a:t>
            </a:r>
          </a:p>
        </p:txBody>
      </p:sp>
      <p:sp>
        <p:nvSpPr>
          <p:cNvPr id="2055" name="Text Box 7">
            <a:extLst>
              <a:ext uri="{FF2B5EF4-FFF2-40B4-BE49-F238E27FC236}">
                <a16:creationId xmlns:a16="http://schemas.microsoft.com/office/drawing/2014/main" id="{7BD6EEC3-08D4-8270-AEBD-94FB07FB8CB3}"/>
              </a:ext>
            </a:extLst>
          </p:cNvPr>
          <p:cNvSpPr txBox="1">
            <a:spLocks noChangeArrowheads="1"/>
          </p:cNvSpPr>
          <p:nvPr/>
        </p:nvSpPr>
        <p:spPr bwMode="auto">
          <a:xfrm>
            <a:off x="2514600" y="228600"/>
            <a:ext cx="48768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Who were they?  </a:t>
            </a:r>
          </a:p>
          <a:p>
            <a:pPr>
              <a:spcBef>
                <a:spcPct val="50000"/>
              </a:spcBef>
            </a:pPr>
            <a:r>
              <a:rPr lang="en-US" altLang="en-US"/>
              <a:t>Where did they come from?  </a:t>
            </a:r>
          </a:p>
          <a:p>
            <a:pPr>
              <a:spcBef>
                <a:spcPct val="50000"/>
              </a:spcBef>
            </a:pPr>
            <a:r>
              <a:rPr lang="en-US" altLang="en-US"/>
              <a:t>What did they accomplish?  </a:t>
            </a:r>
          </a:p>
          <a:p>
            <a:pPr>
              <a:spcBef>
                <a:spcPct val="50000"/>
              </a:spcBef>
            </a:pPr>
            <a:r>
              <a:rPr lang="en-US" altLang="en-US"/>
              <a:t>Where did they 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a:extLst>
              <a:ext uri="{FF2B5EF4-FFF2-40B4-BE49-F238E27FC236}">
                <a16:creationId xmlns:a16="http://schemas.microsoft.com/office/drawing/2014/main" id="{418217ED-4162-2DFE-77E4-C5CC3B0B3983}"/>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2513013" y="609600"/>
            <a:ext cx="4116387" cy="54864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5220939-414C-C7F9-87F0-2967CA0D561F}"/>
              </a:ext>
            </a:extLst>
          </p:cNvPr>
          <p:cNvSpPr>
            <a:spLocks noGrp="1" noChangeArrowheads="1"/>
          </p:cNvSpPr>
          <p:nvPr>
            <p:ph type="title"/>
          </p:nvPr>
        </p:nvSpPr>
        <p:spPr/>
        <p:txBody>
          <a:bodyPr/>
          <a:lstStyle/>
          <a:p>
            <a:r>
              <a:rPr lang="en-US" altLang="en-US"/>
              <a:t>Why did they end?</a:t>
            </a:r>
          </a:p>
        </p:txBody>
      </p:sp>
      <p:sp>
        <p:nvSpPr>
          <p:cNvPr id="17411" name="Rectangle 3">
            <a:extLst>
              <a:ext uri="{FF2B5EF4-FFF2-40B4-BE49-F238E27FC236}">
                <a16:creationId xmlns:a16="http://schemas.microsoft.com/office/drawing/2014/main" id="{420F9127-7B8F-8535-DFD1-85C331C1EE8F}"/>
              </a:ext>
            </a:extLst>
          </p:cNvPr>
          <p:cNvSpPr>
            <a:spLocks noGrp="1" noChangeArrowheads="1"/>
          </p:cNvSpPr>
          <p:nvPr>
            <p:ph type="body" sz="half" idx="1"/>
          </p:nvPr>
        </p:nvSpPr>
        <p:spPr/>
        <p:txBody>
          <a:bodyPr/>
          <a:lstStyle/>
          <a:p>
            <a:r>
              <a:rPr lang="en-US" altLang="en-US" sz="2800"/>
              <a:t>No one is certain why Minoan civilization came to an end.  But about 1400 B.C., control of the sea and Crete passed to the Mycenaeans.</a:t>
            </a:r>
          </a:p>
        </p:txBody>
      </p:sp>
      <p:pic>
        <p:nvPicPr>
          <p:cNvPr id="17415" name="Picture 7">
            <a:extLst>
              <a:ext uri="{FF2B5EF4-FFF2-40B4-BE49-F238E27FC236}">
                <a16:creationId xmlns:a16="http://schemas.microsoft.com/office/drawing/2014/main" id="{7EFFF202-1C81-7186-EE6B-9E476FE2C1A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293938"/>
            <a:ext cx="3810000" cy="348773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3444B6E-C1F0-9C9E-443B-508258096096}"/>
              </a:ext>
            </a:extLst>
          </p:cNvPr>
          <p:cNvSpPr>
            <a:spLocks noGrp="1" noChangeArrowheads="1"/>
          </p:cNvSpPr>
          <p:nvPr>
            <p:ph type="title"/>
          </p:nvPr>
        </p:nvSpPr>
        <p:spPr/>
        <p:txBody>
          <a:bodyPr/>
          <a:lstStyle/>
          <a:p>
            <a:r>
              <a:rPr lang="en-US" altLang="en-US"/>
              <a:t>Where did they come from?</a:t>
            </a:r>
          </a:p>
        </p:txBody>
      </p:sp>
      <p:sp>
        <p:nvSpPr>
          <p:cNvPr id="18435" name="Rectangle 3">
            <a:extLst>
              <a:ext uri="{FF2B5EF4-FFF2-40B4-BE49-F238E27FC236}">
                <a16:creationId xmlns:a16="http://schemas.microsoft.com/office/drawing/2014/main" id="{2D0DCEDA-C556-E12F-9594-5D48BC76AEFC}"/>
              </a:ext>
            </a:extLst>
          </p:cNvPr>
          <p:cNvSpPr>
            <a:spLocks noGrp="1" noChangeArrowheads="1"/>
          </p:cNvSpPr>
          <p:nvPr>
            <p:ph type="body" sz="half" idx="1"/>
          </p:nvPr>
        </p:nvSpPr>
        <p:spPr/>
        <p:txBody>
          <a:bodyPr/>
          <a:lstStyle/>
          <a:p>
            <a:r>
              <a:rPr lang="en-US" altLang="en-US" sz="2800"/>
              <a:t>The Mycenaeans came from the grasslands of southern Russia to the lowlands of Greece.  They traded with and learned much from the Minoans.</a:t>
            </a:r>
          </a:p>
        </p:txBody>
      </p:sp>
      <p:pic>
        <p:nvPicPr>
          <p:cNvPr id="18437" name="Picture 5">
            <a:extLst>
              <a:ext uri="{FF2B5EF4-FFF2-40B4-BE49-F238E27FC236}">
                <a16:creationId xmlns:a16="http://schemas.microsoft.com/office/drawing/2014/main" id="{C3114DF5-0661-C184-E9CB-FBDD5D6D9D1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497138" y="4114800"/>
            <a:ext cx="4148137" cy="19812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A281AB1-3260-5D51-4B38-EB0DAE8A1492}"/>
              </a:ext>
            </a:extLst>
          </p:cNvPr>
          <p:cNvSpPr>
            <a:spLocks noGrp="1" noChangeArrowheads="1"/>
          </p:cNvSpPr>
          <p:nvPr>
            <p:ph type="title"/>
          </p:nvPr>
        </p:nvSpPr>
        <p:spPr/>
        <p:txBody>
          <a:bodyPr/>
          <a:lstStyle/>
          <a:p>
            <a:r>
              <a:rPr lang="en-US" altLang="en-US"/>
              <a:t>Trojan War/Homer’s Iliad</a:t>
            </a:r>
          </a:p>
        </p:txBody>
      </p:sp>
      <p:sp>
        <p:nvSpPr>
          <p:cNvPr id="25603" name="Rectangle 3">
            <a:extLst>
              <a:ext uri="{FF2B5EF4-FFF2-40B4-BE49-F238E27FC236}">
                <a16:creationId xmlns:a16="http://schemas.microsoft.com/office/drawing/2014/main" id="{BF70C6DC-7E6C-AAD4-C484-E5F46D42CFB6}"/>
              </a:ext>
            </a:extLst>
          </p:cNvPr>
          <p:cNvSpPr>
            <a:spLocks noGrp="1" noChangeArrowheads="1"/>
          </p:cNvSpPr>
          <p:nvPr>
            <p:ph type="body" sz="half" idx="2"/>
          </p:nvPr>
        </p:nvSpPr>
        <p:spPr/>
        <p:txBody>
          <a:bodyPr/>
          <a:lstStyle/>
          <a:p>
            <a:r>
              <a:rPr lang="en-US" altLang="en-US" sz="2800"/>
              <a:t>The Mycenaeans went to war with Troy because Troy was controlling a trade route and unfairly taxing ships going from southern Russia to Greece.</a:t>
            </a:r>
          </a:p>
        </p:txBody>
      </p:sp>
      <p:pic>
        <p:nvPicPr>
          <p:cNvPr id="25604" name="Picture 4">
            <a:extLst>
              <a:ext uri="{FF2B5EF4-FFF2-40B4-BE49-F238E27FC236}">
                <a16:creationId xmlns:a16="http://schemas.microsoft.com/office/drawing/2014/main" id="{E083FD4E-DAB5-3EB7-51B2-051D92A8AD0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2779713"/>
            <a:ext cx="3810000" cy="2517775"/>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F596EAD-E615-62E5-42C9-D6304DBFEEE5}"/>
              </a:ext>
            </a:extLst>
          </p:cNvPr>
          <p:cNvSpPr>
            <a:spLocks noGrp="1" noChangeArrowheads="1"/>
          </p:cNvSpPr>
          <p:nvPr>
            <p:ph type="title"/>
          </p:nvPr>
        </p:nvSpPr>
        <p:spPr/>
        <p:txBody>
          <a:bodyPr/>
          <a:lstStyle/>
          <a:p>
            <a:r>
              <a:rPr lang="en-US" altLang="en-US"/>
              <a:t>The Iliad</a:t>
            </a:r>
          </a:p>
        </p:txBody>
      </p:sp>
      <p:sp>
        <p:nvSpPr>
          <p:cNvPr id="21507" name="Rectangle 3">
            <a:extLst>
              <a:ext uri="{FF2B5EF4-FFF2-40B4-BE49-F238E27FC236}">
                <a16:creationId xmlns:a16="http://schemas.microsoft.com/office/drawing/2014/main" id="{38BB2717-A889-8C3D-B42D-C2FE14F40DBF}"/>
              </a:ext>
            </a:extLst>
          </p:cNvPr>
          <p:cNvSpPr>
            <a:spLocks noGrp="1" noChangeArrowheads="1"/>
          </p:cNvSpPr>
          <p:nvPr>
            <p:ph type="body" sz="half" idx="1"/>
          </p:nvPr>
        </p:nvSpPr>
        <p:spPr/>
        <p:txBody>
          <a:bodyPr/>
          <a:lstStyle/>
          <a:p>
            <a:r>
              <a:rPr lang="en-US" altLang="en-US" sz="2800"/>
              <a:t>About 500 years later, a blind Greek poet, Homer, told the story of the Trojan war - but not quite exactly as it happened.</a:t>
            </a:r>
          </a:p>
          <a:p>
            <a:endParaRPr lang="en-US" altLang="en-US" sz="2800"/>
          </a:p>
        </p:txBody>
      </p:sp>
      <p:pic>
        <p:nvPicPr>
          <p:cNvPr id="21509" name="Picture 5">
            <a:extLst>
              <a:ext uri="{FF2B5EF4-FFF2-40B4-BE49-F238E27FC236}">
                <a16:creationId xmlns:a16="http://schemas.microsoft.com/office/drawing/2014/main" id="{830D4975-C63A-0C0D-BDFC-E1E42EB0FEF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41925" y="1981200"/>
            <a:ext cx="2620963" cy="4114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5BAA8DC-FDE6-BFC3-077E-93BB60663E8B}"/>
              </a:ext>
            </a:extLst>
          </p:cNvPr>
          <p:cNvSpPr>
            <a:spLocks noGrp="1" noChangeArrowheads="1"/>
          </p:cNvSpPr>
          <p:nvPr>
            <p:ph type="title"/>
          </p:nvPr>
        </p:nvSpPr>
        <p:spPr/>
        <p:txBody>
          <a:bodyPr/>
          <a:lstStyle/>
          <a:p>
            <a:r>
              <a:rPr lang="en-US" altLang="en-US"/>
              <a:t>Homer’s version</a:t>
            </a:r>
          </a:p>
        </p:txBody>
      </p:sp>
      <p:sp>
        <p:nvSpPr>
          <p:cNvPr id="22531" name="Rectangle 3">
            <a:extLst>
              <a:ext uri="{FF2B5EF4-FFF2-40B4-BE49-F238E27FC236}">
                <a16:creationId xmlns:a16="http://schemas.microsoft.com/office/drawing/2014/main" id="{4811991F-BD14-D4D8-6018-6CC0AF6D625C}"/>
              </a:ext>
            </a:extLst>
          </p:cNvPr>
          <p:cNvSpPr>
            <a:spLocks noGrp="1" noChangeArrowheads="1"/>
          </p:cNvSpPr>
          <p:nvPr>
            <p:ph type="body" sz="half" idx="1"/>
          </p:nvPr>
        </p:nvSpPr>
        <p:spPr/>
        <p:txBody>
          <a:bodyPr/>
          <a:lstStyle/>
          <a:p>
            <a:r>
              <a:rPr lang="en-US" altLang="en-US" sz="2800"/>
              <a:t>The Trojan prince Paris fell in love with Helen, the wife of the Mycenaean king.  He kidnapped her, taking her to Troy.  The Mycenaeans followed to get her back.</a:t>
            </a:r>
          </a:p>
        </p:txBody>
      </p:sp>
      <p:sp>
        <p:nvSpPr>
          <p:cNvPr id="22532" name="Rectangle 4">
            <a:extLst>
              <a:ext uri="{FF2B5EF4-FFF2-40B4-BE49-F238E27FC236}">
                <a16:creationId xmlns:a16="http://schemas.microsoft.com/office/drawing/2014/main" id="{E09DCCB8-391E-A90F-CFD8-AD6BA4B63998}"/>
              </a:ext>
            </a:extLst>
          </p:cNvPr>
          <p:cNvSpPr>
            <a:spLocks noGrp="1" noChangeArrowheads="1"/>
          </p:cNvSpPr>
          <p:nvPr>
            <p:ph type="body" sz="half" idx="2"/>
          </p:nvPr>
        </p:nvSpPr>
        <p:spPr/>
        <p:txBody>
          <a:bodyPr/>
          <a:lstStyle/>
          <a:p>
            <a:r>
              <a:rPr lang="en-US" altLang="en-US" sz="2800"/>
              <a:t>After ten years of fighting, Odysseus suggested they build a large wooden horse and place their best soldiers in it.  Then the rest of the Mycenaeans returned to their ships and sailed away.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99205BF-18F3-FE06-6EF3-D29B5985DD0E}"/>
              </a:ext>
            </a:extLst>
          </p:cNvPr>
          <p:cNvSpPr>
            <a:spLocks noGrp="1" noChangeArrowheads="1"/>
          </p:cNvSpPr>
          <p:nvPr>
            <p:ph type="title"/>
          </p:nvPr>
        </p:nvSpPr>
        <p:spPr/>
        <p:txBody>
          <a:bodyPr/>
          <a:lstStyle/>
          <a:p>
            <a:r>
              <a:rPr lang="en-US" altLang="en-US"/>
              <a:t>When the Trojans saw the horse</a:t>
            </a:r>
          </a:p>
        </p:txBody>
      </p:sp>
      <p:sp>
        <p:nvSpPr>
          <p:cNvPr id="23555" name="Rectangle 3">
            <a:extLst>
              <a:ext uri="{FF2B5EF4-FFF2-40B4-BE49-F238E27FC236}">
                <a16:creationId xmlns:a16="http://schemas.microsoft.com/office/drawing/2014/main" id="{5FDAB631-6135-29C9-8923-FE5422A9521B}"/>
              </a:ext>
            </a:extLst>
          </p:cNvPr>
          <p:cNvSpPr>
            <a:spLocks noGrp="1" noChangeArrowheads="1"/>
          </p:cNvSpPr>
          <p:nvPr>
            <p:ph type="body" idx="1"/>
          </p:nvPr>
        </p:nvSpPr>
        <p:spPr/>
        <p:txBody>
          <a:bodyPr/>
          <a:lstStyle/>
          <a:p>
            <a:r>
              <a:rPr lang="en-US" altLang="en-US"/>
              <a:t>and the soldiers leaving, they thought it was a gift and pulled it into the city.  Once out of sight, Odysseus turned the ships around and began to sail back toward Troy.  During the night, the soldiers inside the horse climbed out, opened the gate and let the returning soldiers into Troy.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6" name="Picture 10">
            <a:extLst>
              <a:ext uri="{FF2B5EF4-FFF2-40B4-BE49-F238E27FC236}">
                <a16:creationId xmlns:a16="http://schemas.microsoft.com/office/drawing/2014/main" id="{DC3EC4C1-120E-9AE5-B7F5-F3F725F9EDB6}"/>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2540000" y="609600"/>
            <a:ext cx="4064000" cy="54864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5" name="Picture 1031">
            <a:extLst>
              <a:ext uri="{FF2B5EF4-FFF2-40B4-BE49-F238E27FC236}">
                <a16:creationId xmlns:a16="http://schemas.microsoft.com/office/drawing/2014/main" id="{C8FDFD07-7810-EE0E-7BD0-1B74A3AFF4DD}"/>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2784475" y="609600"/>
            <a:ext cx="3573463" cy="54864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A64F046-D57A-0F2E-6708-08539EEDF07E}"/>
              </a:ext>
            </a:extLst>
          </p:cNvPr>
          <p:cNvSpPr>
            <a:spLocks noGrp="1" noChangeArrowheads="1"/>
          </p:cNvSpPr>
          <p:nvPr>
            <p:ph type="title"/>
          </p:nvPr>
        </p:nvSpPr>
        <p:spPr/>
        <p:txBody>
          <a:bodyPr/>
          <a:lstStyle/>
          <a:p>
            <a:r>
              <a:rPr lang="en-US" altLang="en-US"/>
              <a:t>What happened. . .	</a:t>
            </a:r>
          </a:p>
        </p:txBody>
      </p:sp>
      <p:sp>
        <p:nvSpPr>
          <p:cNvPr id="26627" name="Rectangle 3">
            <a:extLst>
              <a:ext uri="{FF2B5EF4-FFF2-40B4-BE49-F238E27FC236}">
                <a16:creationId xmlns:a16="http://schemas.microsoft.com/office/drawing/2014/main" id="{1289F34E-F6C7-2128-4B07-17BED4A3A97B}"/>
              </a:ext>
            </a:extLst>
          </p:cNvPr>
          <p:cNvSpPr>
            <a:spLocks noGrp="1" noChangeArrowheads="1"/>
          </p:cNvSpPr>
          <p:nvPr>
            <p:ph type="body" sz="half" idx="1"/>
          </p:nvPr>
        </p:nvSpPr>
        <p:spPr/>
        <p:txBody>
          <a:bodyPr/>
          <a:lstStyle/>
          <a:p>
            <a:r>
              <a:rPr lang="en-US" altLang="en-US" sz="2800"/>
              <a:t>The Mycenaeans killed the king of Troy and burned the city.</a:t>
            </a:r>
          </a:p>
        </p:txBody>
      </p:sp>
      <p:sp>
        <p:nvSpPr>
          <p:cNvPr id="26628" name="Rectangle 4">
            <a:extLst>
              <a:ext uri="{FF2B5EF4-FFF2-40B4-BE49-F238E27FC236}">
                <a16:creationId xmlns:a16="http://schemas.microsoft.com/office/drawing/2014/main" id="{AB08CF4A-BED6-161D-B103-D0C7D9160DDA}"/>
              </a:ext>
            </a:extLst>
          </p:cNvPr>
          <p:cNvSpPr>
            <a:spLocks noGrp="1" noChangeArrowheads="1"/>
          </p:cNvSpPr>
          <p:nvPr>
            <p:ph type="body" sz="half" idx="2"/>
          </p:nvPr>
        </p:nvSpPr>
        <p:spPr/>
        <p:txBody>
          <a:bodyPr/>
          <a:lstStyle/>
          <a:p>
            <a:r>
              <a:rPr lang="en-US" altLang="en-US" sz="2800"/>
              <a:t>Then they returned to their homes with Helen.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FF2B5EF4-FFF2-40B4-BE49-F238E27FC236}">
                <a16:creationId xmlns:a16="http://schemas.microsoft.com/office/drawing/2014/main" id="{35A330A1-1B25-0DB8-C425-E4E3CC8162CA}"/>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947738" y="609600"/>
            <a:ext cx="7246937" cy="5486400"/>
          </a:xfrm>
        </p:spPr>
      </p:pic>
      <p:sp>
        <p:nvSpPr>
          <p:cNvPr id="5124" name="Text Box 4">
            <a:extLst>
              <a:ext uri="{FF2B5EF4-FFF2-40B4-BE49-F238E27FC236}">
                <a16:creationId xmlns:a16="http://schemas.microsoft.com/office/drawing/2014/main" id="{FE480386-F5D0-3563-8536-05E73FF5A1CA}"/>
              </a:ext>
            </a:extLst>
          </p:cNvPr>
          <p:cNvSpPr txBox="1">
            <a:spLocks noChangeArrowheads="1"/>
          </p:cNvSpPr>
          <p:nvPr/>
        </p:nvSpPr>
        <p:spPr bwMode="auto">
          <a:xfrm>
            <a:off x="1371600" y="62484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Minoan civilization arose on the island of Crete.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a:extLst>
              <a:ext uri="{FF2B5EF4-FFF2-40B4-BE49-F238E27FC236}">
                <a16:creationId xmlns:a16="http://schemas.microsoft.com/office/drawing/2014/main" id="{1F100949-0E56-FEC0-E399-5520CFAAB128}"/>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962025" y="609600"/>
            <a:ext cx="7218363" cy="54864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7BE4188-BED5-5F1D-A4A9-BAED42CD95EC}"/>
              </a:ext>
            </a:extLst>
          </p:cNvPr>
          <p:cNvSpPr>
            <a:spLocks noGrp="1" noChangeArrowheads="1"/>
          </p:cNvSpPr>
          <p:nvPr>
            <p:ph type="ctrTitle"/>
          </p:nvPr>
        </p:nvSpPr>
        <p:spPr>
          <a:xfrm>
            <a:off x="685800" y="2286000"/>
            <a:ext cx="7772400" cy="1143000"/>
          </a:xfrm>
        </p:spPr>
        <p:txBody>
          <a:bodyPr anchor="ctr"/>
          <a:lstStyle/>
          <a:p>
            <a:r>
              <a:rPr lang="en-US" altLang="en-US" sz="4400"/>
              <a:t>A Dark Age</a:t>
            </a:r>
          </a:p>
        </p:txBody>
      </p:sp>
      <p:sp>
        <p:nvSpPr>
          <p:cNvPr id="28675" name="Rectangle 3">
            <a:extLst>
              <a:ext uri="{FF2B5EF4-FFF2-40B4-BE49-F238E27FC236}">
                <a16:creationId xmlns:a16="http://schemas.microsoft.com/office/drawing/2014/main" id="{1217CD1A-3795-95EF-970B-715074278D12}"/>
              </a:ext>
            </a:extLst>
          </p:cNvPr>
          <p:cNvSpPr>
            <a:spLocks noGrp="1" noChangeArrowheads="1"/>
          </p:cNvSpPr>
          <p:nvPr>
            <p:ph type="subTitle" idx="1"/>
          </p:nvPr>
        </p:nvSpPr>
        <p:spPr>
          <a:xfrm>
            <a:off x="1371600" y="3886200"/>
            <a:ext cx="6400800" cy="1752600"/>
          </a:xfrm>
        </p:spPr>
        <p:txBody>
          <a:bodyPr/>
          <a:lstStyle/>
          <a:p>
            <a:r>
              <a:rPr lang="en-US" altLang="en-US" sz="3200"/>
              <a:t>The Mycenaeans never returned to a peaceful existence.  The Dorians drove them out of Greece.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106FBAB-C5F1-7B42-9513-DF315DBAE19F}"/>
              </a:ext>
            </a:extLst>
          </p:cNvPr>
          <p:cNvSpPr>
            <a:spLocks noGrp="1" noChangeArrowheads="1"/>
          </p:cNvSpPr>
          <p:nvPr>
            <p:ph type="title"/>
          </p:nvPr>
        </p:nvSpPr>
        <p:spPr/>
        <p:txBody>
          <a:bodyPr/>
          <a:lstStyle/>
          <a:p>
            <a:r>
              <a:rPr lang="en-US" altLang="en-US"/>
              <a:t>The Dark Age</a:t>
            </a:r>
          </a:p>
        </p:txBody>
      </p:sp>
      <p:sp>
        <p:nvSpPr>
          <p:cNvPr id="35843" name="Rectangle 3">
            <a:extLst>
              <a:ext uri="{FF2B5EF4-FFF2-40B4-BE49-F238E27FC236}">
                <a16:creationId xmlns:a16="http://schemas.microsoft.com/office/drawing/2014/main" id="{CCF3BC2C-147D-4A80-A314-470F7D5E7F3C}"/>
              </a:ext>
            </a:extLst>
          </p:cNvPr>
          <p:cNvSpPr>
            <a:spLocks noGrp="1" noChangeArrowheads="1"/>
          </p:cNvSpPr>
          <p:nvPr>
            <p:ph type="body" sz="half" idx="1"/>
          </p:nvPr>
        </p:nvSpPr>
        <p:spPr/>
        <p:txBody>
          <a:bodyPr/>
          <a:lstStyle/>
          <a:p>
            <a:r>
              <a:rPr lang="en-US" altLang="en-US" sz="2800"/>
              <a:t>The Mycenaeans settled in the Aegean islands and on the western shore of Asia Minor.  Later, this was known as Ionia.</a:t>
            </a:r>
          </a:p>
          <a:p>
            <a:endParaRPr lang="en-US" altLang="en-US" sz="2800"/>
          </a:p>
        </p:txBody>
      </p:sp>
      <p:pic>
        <p:nvPicPr>
          <p:cNvPr id="35845" name="Picture 5">
            <a:extLst>
              <a:ext uri="{FF2B5EF4-FFF2-40B4-BE49-F238E27FC236}">
                <a16:creationId xmlns:a16="http://schemas.microsoft.com/office/drawing/2014/main" id="{A118AB41-7715-20A0-97C2-E35BD0FE875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086100" y="4114800"/>
            <a:ext cx="2971800" cy="19812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23CD814-98AE-F40E-3210-F908175E985C}"/>
              </a:ext>
            </a:extLst>
          </p:cNvPr>
          <p:cNvSpPr>
            <a:spLocks noGrp="1" noChangeArrowheads="1"/>
          </p:cNvSpPr>
          <p:nvPr>
            <p:ph type="title"/>
          </p:nvPr>
        </p:nvSpPr>
        <p:spPr/>
        <p:txBody>
          <a:bodyPr/>
          <a:lstStyle/>
          <a:p>
            <a:r>
              <a:rPr lang="en-US" altLang="en-US"/>
              <a:t>One step back. . .</a:t>
            </a:r>
          </a:p>
        </p:txBody>
      </p:sp>
      <p:sp>
        <p:nvSpPr>
          <p:cNvPr id="34819" name="Rectangle 3">
            <a:extLst>
              <a:ext uri="{FF2B5EF4-FFF2-40B4-BE49-F238E27FC236}">
                <a16:creationId xmlns:a16="http://schemas.microsoft.com/office/drawing/2014/main" id="{F1EF2A26-6F11-D053-4284-6453E43A4318}"/>
              </a:ext>
            </a:extLst>
          </p:cNvPr>
          <p:cNvSpPr>
            <a:spLocks noGrp="1" noChangeArrowheads="1"/>
          </p:cNvSpPr>
          <p:nvPr>
            <p:ph type="body" sz="half" idx="1"/>
          </p:nvPr>
        </p:nvSpPr>
        <p:spPr/>
        <p:txBody>
          <a:bodyPr/>
          <a:lstStyle/>
          <a:p>
            <a:r>
              <a:rPr lang="en-US" altLang="en-US" sz="2800"/>
              <a:t>This began a time of wandering and killing.  Trade stopped.  Many skills were forgotten including how to read and write, fresco painting, working with ivory and gold, etc.</a:t>
            </a:r>
          </a:p>
          <a:p>
            <a:endParaRPr lang="en-US" altLang="en-US" sz="2800"/>
          </a:p>
        </p:txBody>
      </p:sp>
      <p:pic>
        <p:nvPicPr>
          <p:cNvPr id="34821" name="Picture 5">
            <a:extLst>
              <a:ext uri="{FF2B5EF4-FFF2-40B4-BE49-F238E27FC236}">
                <a16:creationId xmlns:a16="http://schemas.microsoft.com/office/drawing/2014/main" id="{FBB42BB5-A327-C87B-9B13-90A80519CD7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81600" y="1981200"/>
            <a:ext cx="2743200" cy="41148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5F86A3C-B9C3-C535-BB5E-8ADC37090A76}"/>
              </a:ext>
            </a:extLst>
          </p:cNvPr>
          <p:cNvSpPr>
            <a:spLocks noGrp="1" noChangeArrowheads="1"/>
          </p:cNvSpPr>
          <p:nvPr>
            <p:ph type="title"/>
          </p:nvPr>
        </p:nvSpPr>
        <p:spPr/>
        <p:txBody>
          <a:bodyPr/>
          <a:lstStyle/>
          <a:p>
            <a:r>
              <a:rPr lang="en-US" altLang="en-US"/>
              <a:t>Here we go again. . .</a:t>
            </a:r>
          </a:p>
        </p:txBody>
      </p:sp>
      <p:sp>
        <p:nvSpPr>
          <p:cNvPr id="40964" name="Rectangle 4">
            <a:extLst>
              <a:ext uri="{FF2B5EF4-FFF2-40B4-BE49-F238E27FC236}">
                <a16:creationId xmlns:a16="http://schemas.microsoft.com/office/drawing/2014/main" id="{0A7E47C7-75F1-DB58-91FC-2A0DC58889A3}"/>
              </a:ext>
            </a:extLst>
          </p:cNvPr>
          <p:cNvSpPr>
            <a:spLocks noGrp="1" noChangeArrowheads="1"/>
          </p:cNvSpPr>
          <p:nvPr>
            <p:ph type="body" sz="half" idx="2"/>
          </p:nvPr>
        </p:nvSpPr>
        <p:spPr/>
        <p:txBody>
          <a:bodyPr/>
          <a:lstStyle/>
          <a:p>
            <a:r>
              <a:rPr lang="en-US" altLang="en-US" sz="2800"/>
              <a:t>The people had to create a new civilization on their own beginning with herding and farming.</a:t>
            </a:r>
          </a:p>
          <a:p>
            <a:endParaRPr lang="en-US" altLang="en-US" sz="2800"/>
          </a:p>
        </p:txBody>
      </p:sp>
      <p:pic>
        <p:nvPicPr>
          <p:cNvPr id="40965" name="Picture 5">
            <a:extLst>
              <a:ext uri="{FF2B5EF4-FFF2-40B4-BE49-F238E27FC236}">
                <a16:creationId xmlns:a16="http://schemas.microsoft.com/office/drawing/2014/main" id="{4E5445F0-A81B-173C-2D20-F463C5D494B7}"/>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2781300"/>
            <a:ext cx="3810000" cy="2513013"/>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CF16E0A-5174-FF67-BCFD-5A65C1CB590C}"/>
              </a:ext>
            </a:extLst>
          </p:cNvPr>
          <p:cNvSpPr>
            <a:spLocks noGrp="1" noChangeArrowheads="1"/>
          </p:cNvSpPr>
          <p:nvPr>
            <p:ph type="title"/>
          </p:nvPr>
        </p:nvSpPr>
        <p:spPr/>
        <p:txBody>
          <a:bodyPr/>
          <a:lstStyle/>
          <a:p>
            <a:r>
              <a:rPr lang="en-US" altLang="en-US"/>
              <a:t>A New Name:</a:t>
            </a:r>
          </a:p>
        </p:txBody>
      </p:sp>
      <p:sp>
        <p:nvSpPr>
          <p:cNvPr id="37891" name="Rectangle 3">
            <a:extLst>
              <a:ext uri="{FF2B5EF4-FFF2-40B4-BE49-F238E27FC236}">
                <a16:creationId xmlns:a16="http://schemas.microsoft.com/office/drawing/2014/main" id="{30716B22-EA50-BFF2-865D-310E45005E6E}"/>
              </a:ext>
            </a:extLst>
          </p:cNvPr>
          <p:cNvSpPr>
            <a:spLocks noGrp="1" noChangeArrowheads="1"/>
          </p:cNvSpPr>
          <p:nvPr>
            <p:ph type="body" sz="half" idx="1"/>
          </p:nvPr>
        </p:nvSpPr>
        <p:spPr/>
        <p:txBody>
          <a:bodyPr/>
          <a:lstStyle/>
          <a:p>
            <a:r>
              <a:rPr lang="en-US" altLang="en-US" sz="2800"/>
              <a:t>Eventually they developed independent communities and began calling themselves Hellenes, or Greeks.</a:t>
            </a:r>
          </a:p>
          <a:p>
            <a:endParaRPr lang="en-US" altLang="en-US" sz="2800"/>
          </a:p>
        </p:txBody>
      </p:sp>
      <p:pic>
        <p:nvPicPr>
          <p:cNvPr id="37893" name="Picture 5">
            <a:extLst>
              <a:ext uri="{FF2B5EF4-FFF2-40B4-BE49-F238E27FC236}">
                <a16:creationId xmlns:a16="http://schemas.microsoft.com/office/drawing/2014/main" id="{6509561C-A686-1761-297A-34E83DA4992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24300" y="4114800"/>
            <a:ext cx="1295400" cy="19812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5EC9461-8F5C-0B25-6908-32A89A3ADB7C}"/>
              </a:ext>
            </a:extLst>
          </p:cNvPr>
          <p:cNvSpPr>
            <a:spLocks noGrp="1" noChangeArrowheads="1"/>
          </p:cNvSpPr>
          <p:nvPr>
            <p:ph type="title"/>
          </p:nvPr>
        </p:nvSpPr>
        <p:spPr/>
        <p:txBody>
          <a:bodyPr/>
          <a:lstStyle/>
          <a:p>
            <a:r>
              <a:rPr lang="en-US" altLang="en-US"/>
              <a:t>The rest is history.</a:t>
            </a:r>
          </a:p>
        </p:txBody>
      </p:sp>
      <p:pic>
        <p:nvPicPr>
          <p:cNvPr id="41988" name="Picture 4">
            <a:extLst>
              <a:ext uri="{FF2B5EF4-FFF2-40B4-BE49-F238E27FC236}">
                <a16:creationId xmlns:a16="http://schemas.microsoft.com/office/drawing/2014/main" id="{6D1B453F-985B-B91F-C0B4-5228AB150F1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24013" y="1981200"/>
            <a:ext cx="5894387" cy="41148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98F9CCEF-90DF-8A10-624E-ACB63AA33761}"/>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693C535-9B31-DBFD-55CC-0272A8665DEA}"/>
              </a:ext>
            </a:extLst>
          </p:cNvPr>
          <p:cNvSpPr>
            <a:spLocks noGrp="1" noChangeArrowheads="1"/>
          </p:cNvSpPr>
          <p:nvPr>
            <p:ph type="title"/>
          </p:nvPr>
        </p:nvSpPr>
        <p:spPr/>
        <p:txBody>
          <a:bodyPr/>
          <a:lstStyle/>
          <a:p>
            <a:r>
              <a:rPr lang="en-US" altLang="en-US"/>
              <a:t>Legacy (or gift from the past)</a:t>
            </a:r>
          </a:p>
        </p:txBody>
      </p:sp>
      <p:sp>
        <p:nvSpPr>
          <p:cNvPr id="8196" name="Rectangle 4">
            <a:extLst>
              <a:ext uri="{FF2B5EF4-FFF2-40B4-BE49-F238E27FC236}">
                <a16:creationId xmlns:a16="http://schemas.microsoft.com/office/drawing/2014/main" id="{26BC48D7-ABF3-9160-EAB9-20DD272364AF}"/>
              </a:ext>
            </a:extLst>
          </p:cNvPr>
          <p:cNvSpPr>
            <a:spLocks noGrp="1" noChangeArrowheads="1"/>
          </p:cNvSpPr>
          <p:nvPr>
            <p:ph type="body" sz="half" idx="2"/>
          </p:nvPr>
        </p:nvSpPr>
        <p:spPr/>
        <p:txBody>
          <a:bodyPr/>
          <a:lstStyle/>
          <a:p>
            <a:r>
              <a:rPr lang="en-US" altLang="en-US" sz="2800"/>
              <a:t>Their legacy was as masters of the sea and great shipbuilders.</a:t>
            </a:r>
          </a:p>
        </p:txBody>
      </p:sp>
      <p:pic>
        <p:nvPicPr>
          <p:cNvPr id="8199" name="Picture 7">
            <a:extLst>
              <a:ext uri="{FF2B5EF4-FFF2-40B4-BE49-F238E27FC236}">
                <a16:creationId xmlns:a16="http://schemas.microsoft.com/office/drawing/2014/main" id="{9CB85AE5-6247-A70F-5A0D-DB77AD8988A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5800" y="3071813"/>
            <a:ext cx="3810000" cy="19335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C6069C-678B-A95D-9CB8-079649CE810A}"/>
              </a:ext>
            </a:extLst>
          </p:cNvPr>
          <p:cNvSpPr>
            <a:spLocks noGrp="1" noChangeArrowheads="1"/>
          </p:cNvSpPr>
          <p:nvPr>
            <p:ph type="title"/>
          </p:nvPr>
        </p:nvSpPr>
        <p:spPr/>
        <p:txBody>
          <a:bodyPr/>
          <a:lstStyle/>
          <a:p>
            <a:r>
              <a:rPr lang="en-US" altLang="en-US"/>
              <a:t>Bull Leaping</a:t>
            </a:r>
          </a:p>
        </p:txBody>
      </p:sp>
      <p:sp>
        <p:nvSpPr>
          <p:cNvPr id="9219" name="Rectangle 3">
            <a:extLst>
              <a:ext uri="{FF2B5EF4-FFF2-40B4-BE49-F238E27FC236}">
                <a16:creationId xmlns:a16="http://schemas.microsoft.com/office/drawing/2014/main" id="{7C62D545-D255-D636-2904-F0BB24A10E7C}"/>
              </a:ext>
            </a:extLst>
          </p:cNvPr>
          <p:cNvSpPr>
            <a:spLocks noGrp="1" noChangeArrowheads="1"/>
          </p:cNvSpPr>
          <p:nvPr>
            <p:ph type="body" sz="half" idx="1"/>
          </p:nvPr>
        </p:nvSpPr>
        <p:spPr/>
        <p:txBody>
          <a:bodyPr/>
          <a:lstStyle/>
          <a:p>
            <a:r>
              <a:rPr lang="en-US" altLang="en-US" sz="2800"/>
              <a:t>Bull leaping or bull fighting was both a sport and a religious ceremony.  Don’t try this at home.</a:t>
            </a:r>
          </a:p>
        </p:txBody>
      </p:sp>
      <p:pic>
        <p:nvPicPr>
          <p:cNvPr id="9222" name="Picture 6">
            <a:extLst>
              <a:ext uri="{FF2B5EF4-FFF2-40B4-BE49-F238E27FC236}">
                <a16:creationId xmlns:a16="http://schemas.microsoft.com/office/drawing/2014/main" id="{39FF713D-06D4-8FF2-C9FE-851AA299DCB8}"/>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051425" y="1981200"/>
            <a:ext cx="3003550" cy="1981200"/>
          </a:xfrm>
        </p:spPr>
      </p:pic>
      <p:pic>
        <p:nvPicPr>
          <p:cNvPr id="9223" name="Picture 7">
            <a:extLst>
              <a:ext uri="{FF2B5EF4-FFF2-40B4-BE49-F238E27FC236}">
                <a16:creationId xmlns:a16="http://schemas.microsoft.com/office/drawing/2014/main" id="{DCBE1348-8134-A368-5714-A1D1500F3F58}"/>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846638" y="4114800"/>
            <a:ext cx="3411537" cy="1981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CA70076-BB01-BF95-F000-418389DA22BF}"/>
              </a:ext>
            </a:extLst>
          </p:cNvPr>
          <p:cNvSpPr>
            <a:spLocks noGrp="1" noChangeArrowheads="1"/>
          </p:cNvSpPr>
          <p:nvPr>
            <p:ph type="title"/>
          </p:nvPr>
        </p:nvSpPr>
        <p:spPr/>
        <p:txBody>
          <a:bodyPr/>
          <a:lstStyle/>
          <a:p>
            <a:r>
              <a:rPr lang="en-US" altLang="en-US"/>
              <a:t>The Palace</a:t>
            </a:r>
          </a:p>
        </p:txBody>
      </p:sp>
      <p:sp>
        <p:nvSpPr>
          <p:cNvPr id="10244" name="Rectangle 4">
            <a:extLst>
              <a:ext uri="{FF2B5EF4-FFF2-40B4-BE49-F238E27FC236}">
                <a16:creationId xmlns:a16="http://schemas.microsoft.com/office/drawing/2014/main" id="{8E5A0018-E9A1-8916-EE28-C5D7C99FAF19}"/>
              </a:ext>
            </a:extLst>
          </p:cNvPr>
          <p:cNvSpPr>
            <a:spLocks noGrp="1" noChangeArrowheads="1"/>
          </p:cNvSpPr>
          <p:nvPr>
            <p:ph type="body" sz="half" idx="2"/>
          </p:nvPr>
        </p:nvSpPr>
        <p:spPr/>
        <p:txBody>
          <a:bodyPr/>
          <a:lstStyle/>
          <a:p>
            <a:r>
              <a:rPr lang="en-US" altLang="en-US" sz="2800"/>
              <a:t>One of the largest cities on Crete was Knossos.  A great palace was located there - the Palace of Knossos where the legendary King Minos lived.</a:t>
            </a:r>
          </a:p>
        </p:txBody>
      </p:sp>
      <p:pic>
        <p:nvPicPr>
          <p:cNvPr id="10245" name="Picture 5">
            <a:extLst>
              <a:ext uri="{FF2B5EF4-FFF2-40B4-BE49-F238E27FC236}">
                <a16:creationId xmlns:a16="http://schemas.microsoft.com/office/drawing/2014/main" id="{41E21757-9D21-B43C-26A1-0D0221837450}"/>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065463" y="1981200"/>
            <a:ext cx="3011487" cy="19812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230684C-72C8-4E2C-AC45-226C069E8180}"/>
              </a:ext>
            </a:extLst>
          </p:cNvPr>
          <p:cNvSpPr>
            <a:spLocks noGrp="1" noChangeArrowheads="1"/>
          </p:cNvSpPr>
          <p:nvPr>
            <p:ph type="title"/>
          </p:nvPr>
        </p:nvSpPr>
        <p:spPr/>
        <p:txBody>
          <a:bodyPr/>
          <a:lstStyle/>
          <a:p>
            <a:r>
              <a:rPr lang="en-US" altLang="en-US"/>
              <a:t>The palace had several passageways.</a:t>
            </a:r>
          </a:p>
        </p:txBody>
      </p:sp>
      <p:pic>
        <p:nvPicPr>
          <p:cNvPr id="11270" name="Picture 6">
            <a:extLst>
              <a:ext uri="{FF2B5EF4-FFF2-40B4-BE49-F238E27FC236}">
                <a16:creationId xmlns:a16="http://schemas.microsoft.com/office/drawing/2014/main" id="{68D43A49-BACD-67E6-219F-5279E8E4BCA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90675" y="1981200"/>
            <a:ext cx="5961063" cy="4114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544B2B9-8FAC-70FD-3B62-31D6DB6E0DE1}"/>
              </a:ext>
            </a:extLst>
          </p:cNvPr>
          <p:cNvSpPr>
            <a:spLocks noGrp="1" noChangeArrowheads="1"/>
          </p:cNvSpPr>
          <p:nvPr>
            <p:ph type="title"/>
          </p:nvPr>
        </p:nvSpPr>
        <p:spPr/>
        <p:txBody>
          <a:bodyPr/>
          <a:lstStyle/>
          <a:p>
            <a:r>
              <a:rPr lang="en-US" altLang="en-US"/>
              <a:t>Labyrinth </a:t>
            </a:r>
          </a:p>
        </p:txBody>
      </p:sp>
      <p:sp>
        <p:nvSpPr>
          <p:cNvPr id="13315" name="Rectangle 3">
            <a:extLst>
              <a:ext uri="{FF2B5EF4-FFF2-40B4-BE49-F238E27FC236}">
                <a16:creationId xmlns:a16="http://schemas.microsoft.com/office/drawing/2014/main" id="{5D5C93F0-4AA4-51E4-A60E-79A6FF2E0212}"/>
              </a:ext>
            </a:extLst>
          </p:cNvPr>
          <p:cNvSpPr>
            <a:spLocks noGrp="1" noChangeArrowheads="1"/>
          </p:cNvSpPr>
          <p:nvPr>
            <p:ph type="body" sz="half" idx="1"/>
          </p:nvPr>
        </p:nvSpPr>
        <p:spPr/>
        <p:txBody>
          <a:bodyPr/>
          <a:lstStyle/>
          <a:p>
            <a:r>
              <a:rPr lang="en-US" altLang="en-US" sz="2400"/>
              <a:t>The palace had a network of paths through which it was difficult to find one’s way.</a:t>
            </a:r>
          </a:p>
          <a:p>
            <a:r>
              <a:rPr lang="en-US" altLang="en-US" sz="2400"/>
              <a:t>Labyrinth means double ax so the palace was called the “House of the Double Ax.”</a:t>
            </a:r>
          </a:p>
          <a:p>
            <a:endParaRPr lang="en-US" altLang="en-US" sz="2400"/>
          </a:p>
        </p:txBody>
      </p:sp>
      <p:sp>
        <p:nvSpPr>
          <p:cNvPr id="13316" name="Rectangle 4">
            <a:extLst>
              <a:ext uri="{FF2B5EF4-FFF2-40B4-BE49-F238E27FC236}">
                <a16:creationId xmlns:a16="http://schemas.microsoft.com/office/drawing/2014/main" id="{B38FC9E2-DCCD-0064-6F6B-76348DC356AE}"/>
              </a:ext>
            </a:extLst>
          </p:cNvPr>
          <p:cNvSpPr>
            <a:spLocks noGrp="1" noChangeArrowheads="1"/>
          </p:cNvSpPr>
          <p:nvPr>
            <p:ph type="body" sz="half" idx="2"/>
          </p:nvPr>
        </p:nvSpPr>
        <p:spPr/>
        <p:txBody>
          <a:bodyPr/>
          <a:lstStyle/>
          <a:p>
            <a:r>
              <a:rPr lang="en-US" altLang="en-US" sz="2800"/>
              <a:t>In this labyrinth, it is said, lived a Minotaur - a beast that was half man and half bull. </a:t>
            </a:r>
          </a:p>
          <a:p>
            <a:r>
              <a:rPr lang="en-US" altLang="en-US" sz="2800"/>
              <a:t>To construct a labyrinth, go to </a:t>
            </a:r>
          </a:p>
          <a:p>
            <a:r>
              <a:rPr lang="en-US" altLang="en-US" sz="1300">
                <a:solidFill>
                  <a:srgbClr val="000000"/>
                </a:solidFill>
                <a:latin typeface="Lucida Grande" charset="0"/>
              </a:rPr>
              <a:t>www.puzzles.com/PuzzlePlayground/KnossosLabyrinth/KnossosLabyrinth.htm</a:t>
            </a:r>
            <a:r>
              <a:rPr lang="en-US" altLang="en-US" sz="28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a:extLst>
              <a:ext uri="{FF2B5EF4-FFF2-40B4-BE49-F238E27FC236}">
                <a16:creationId xmlns:a16="http://schemas.microsoft.com/office/drawing/2014/main" id="{23AD733B-6DED-911A-BBEC-BB47F49593D6}"/>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1695450" y="609600"/>
            <a:ext cx="5751513" cy="5486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44B26CC-7D6C-CA09-0A1B-344F1DC2512C}"/>
              </a:ext>
            </a:extLst>
          </p:cNvPr>
          <p:cNvSpPr>
            <a:spLocks noGrp="1" noChangeArrowheads="1"/>
          </p:cNvSpPr>
          <p:nvPr>
            <p:ph type="title"/>
          </p:nvPr>
        </p:nvSpPr>
        <p:spPr/>
        <p:txBody>
          <a:bodyPr/>
          <a:lstStyle/>
          <a:p>
            <a:r>
              <a:rPr lang="en-US" altLang="en-US" sz="1300">
                <a:solidFill>
                  <a:srgbClr val="000000"/>
                </a:solidFill>
                <a:latin typeface="Lucida Grande" charset="0"/>
              </a:rPr>
              <a:t>Every year for nine years, seven youths and maidens came as tribute from Athens. These young people were also locked in the labyrinth for the Minotaur to feast upon.</a:t>
            </a:r>
          </a:p>
        </p:txBody>
      </p:sp>
      <p:sp>
        <p:nvSpPr>
          <p:cNvPr id="15364" name="Rectangle 4">
            <a:extLst>
              <a:ext uri="{FF2B5EF4-FFF2-40B4-BE49-F238E27FC236}">
                <a16:creationId xmlns:a16="http://schemas.microsoft.com/office/drawing/2014/main" id="{DE31695E-9247-381C-CC1C-32FB514F04A7}"/>
              </a:ext>
            </a:extLst>
          </p:cNvPr>
          <p:cNvSpPr>
            <a:spLocks noGrp="1" noChangeArrowheads="1"/>
          </p:cNvSpPr>
          <p:nvPr>
            <p:ph type="body" sz="half" idx="2"/>
          </p:nvPr>
        </p:nvSpPr>
        <p:spPr/>
        <p:txBody>
          <a:bodyPr/>
          <a:lstStyle/>
          <a:p>
            <a:r>
              <a:rPr lang="en-US" altLang="en-US" sz="1300">
                <a:solidFill>
                  <a:srgbClr val="000000"/>
                </a:solidFill>
                <a:latin typeface="Lucida Grande" charset="0"/>
              </a:rPr>
              <a:t>When the Greek hero Theseus reached Athens, he learned of the Minotaur and the sacrifices, and wanted to end this. He volunteered to go to Crete as one of the victims. Upon his arrival in Crete, he met Ariadne, Minos's daughter, who fell in love with him. She promised she would provide the means to escape from the maze if he agreed to marry her. When Theseus did, she gave him a simple ball of thread, which he was to fasten close to the entrance of the maze. He made his way through the maze, while unwinding the thread, and he stumbled upon the sleeping Minotaur. He beat it to death and led the others back to the entrance by following the thread.</a:t>
            </a:r>
          </a:p>
        </p:txBody>
      </p:sp>
      <p:pic>
        <p:nvPicPr>
          <p:cNvPr id="15373" name="Picture 13">
            <a:extLst>
              <a:ext uri="{FF2B5EF4-FFF2-40B4-BE49-F238E27FC236}">
                <a16:creationId xmlns:a16="http://schemas.microsoft.com/office/drawing/2014/main" id="{62816A7E-3531-46CA-E470-C04922FCA7C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470275" y="1981200"/>
            <a:ext cx="2201863" cy="1981200"/>
          </a:xfr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862</Words>
  <Application>Microsoft Office PowerPoint</Application>
  <PresentationFormat>On-screen Show (4:3)</PresentationFormat>
  <Paragraphs>81</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Times</vt:lpstr>
      <vt:lpstr>Lucida Grande</vt:lpstr>
      <vt:lpstr>Arial</vt:lpstr>
      <vt:lpstr>Blank Presentation</vt:lpstr>
      <vt:lpstr>The Minoans and Mycenaeans</vt:lpstr>
      <vt:lpstr>PowerPoint Presentation</vt:lpstr>
      <vt:lpstr>Legacy (or gift from the past)</vt:lpstr>
      <vt:lpstr>Bull Leaping</vt:lpstr>
      <vt:lpstr>The Palace</vt:lpstr>
      <vt:lpstr>The palace had several passageways.</vt:lpstr>
      <vt:lpstr>Labyrinth </vt:lpstr>
      <vt:lpstr>PowerPoint Presentation</vt:lpstr>
      <vt:lpstr>Every year for nine years, seven youths and maidens came as tribute from Athens. These young people were also locked in the labyrinth for the Minotaur to feast upon.</vt:lpstr>
      <vt:lpstr>PowerPoint Presentation</vt:lpstr>
      <vt:lpstr>Why did they end?</vt:lpstr>
      <vt:lpstr>Where did they come from?</vt:lpstr>
      <vt:lpstr>Trojan War/Homer’s Iliad</vt:lpstr>
      <vt:lpstr>The Iliad</vt:lpstr>
      <vt:lpstr>Homer’s version</vt:lpstr>
      <vt:lpstr>When the Trojans saw the horse</vt:lpstr>
      <vt:lpstr>PowerPoint Presentation</vt:lpstr>
      <vt:lpstr>PowerPoint Presentation</vt:lpstr>
      <vt:lpstr>What happened. . . </vt:lpstr>
      <vt:lpstr>PowerPoint Presentation</vt:lpstr>
      <vt:lpstr>A Dark Age</vt:lpstr>
      <vt:lpstr>The Dark Age</vt:lpstr>
      <vt:lpstr>One step back. . .</vt:lpstr>
      <vt:lpstr>Here we go again. . .</vt:lpstr>
      <vt:lpstr>A New Name:</vt:lpstr>
      <vt:lpstr>The rest is history.</vt:lpstr>
      <vt:lpstr>PowerPoint Presentation</vt:lpstr>
    </vt:vector>
  </TitlesOfParts>
  <Company>acsd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Minoans and Mycenaeans</dc:title>
  <dc:creator>acsd acsd</dc:creator>
  <cp:lastModifiedBy>Nayan GRIFFITHS</cp:lastModifiedBy>
  <cp:revision>39</cp:revision>
  <dcterms:created xsi:type="dcterms:W3CDTF">2007-10-16T13:53:51Z</dcterms:created>
  <dcterms:modified xsi:type="dcterms:W3CDTF">2023-06-06T10:49:28Z</dcterms:modified>
</cp:coreProperties>
</file>